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fd31c26b53467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8c21cea47648ea"/>
  </p:sldMasterIdLst>
  <p:sldIdLst>
    <p:sldId xmlns:r="http://schemas.openxmlformats.org/officeDocument/2006/relationships" id="256" r:id="R0278482950244ab4"/>
    <p:sldId xmlns:r="http://schemas.openxmlformats.org/officeDocument/2006/relationships" id="257" r:id="Rcf29c1a9f0db4001"/>
    <p:sldId xmlns:r="http://schemas.openxmlformats.org/officeDocument/2006/relationships" id="258" r:id="Rcf135c711051475b"/>
    <p:sldId xmlns:r="http://schemas.openxmlformats.org/officeDocument/2006/relationships" id="259" r:id="R51a4d03749e545b1"/>
    <p:sldId xmlns:r="http://schemas.openxmlformats.org/officeDocument/2006/relationships" id="260" r:id="R26e743ce384a4b78"/>
    <p:sldId xmlns:r="http://schemas.openxmlformats.org/officeDocument/2006/relationships" id="261" r:id="R68765dcb03584e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8c21cea47648ea" /><Relationship Type="http://schemas.openxmlformats.org/officeDocument/2006/relationships/slide" Target="/ppt/slides/slide1.xml" Id="R0278482950244ab4" /><Relationship Type="http://schemas.openxmlformats.org/officeDocument/2006/relationships/slide" Target="/ppt/slides/slide2.xml" Id="Rcf29c1a9f0db4001" /><Relationship Type="http://schemas.openxmlformats.org/officeDocument/2006/relationships/slide" Target="/ppt/slides/slide3.xml" Id="Rcf135c711051475b" /><Relationship Type="http://schemas.openxmlformats.org/officeDocument/2006/relationships/slide" Target="/ppt/slides/slide4.xml" Id="R51a4d03749e545b1" /><Relationship Type="http://schemas.openxmlformats.org/officeDocument/2006/relationships/slide" Target="/ppt/slides/slide5.xml" Id="R26e743ce384a4b78" /><Relationship Type="http://schemas.openxmlformats.org/officeDocument/2006/relationships/slide" Target="/ppt/slides/slide6.xml" Id="R68765dcb03584e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602d3044e648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b7e36a1663475d" /><Relationship Type="http://schemas.openxmlformats.org/officeDocument/2006/relationships/theme" Target="/ppt/slideMasters/theme/theme1.xml" Id="R097812ff463648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ab7e36a166347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c37e06030546a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9383951f6542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d6c7ab705e4f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c629530b864b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33beef1494425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f3b15212f649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ØSTMARKVEIEN 25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ØSTMARKVEIEN 25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ØSTMARKVEIEN 25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ØSTMARKVEIEN 25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ØSTMARKVEIEN 25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ØSTMARKVEIEN 25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Kabelgata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998 065 607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ØSTMARKVEIEN 25 AS</a:t>
            </a:r>
          </a:p>
        </p:txBody>
      </p:sp>
    </p:spTree>
  </p:cSld>
  <p:clrMapOvr>
    <a:masterClrMapping xmlns:a="http://schemas.openxmlformats.org/drawingml/2006/main"/>
  </p:clrMapOvr>
</p:sld>
</file>