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1567a187e046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c2709677854fb0"/>
  </p:sldMasterIdLst>
  <p:sldIdLst>
    <p:sldId xmlns:r="http://schemas.openxmlformats.org/officeDocument/2006/relationships" id="256" r:id="R407563f37f2b483c"/>
    <p:sldId xmlns:r="http://schemas.openxmlformats.org/officeDocument/2006/relationships" id="257" r:id="R1a4dabb697204f90"/>
    <p:sldId xmlns:r="http://schemas.openxmlformats.org/officeDocument/2006/relationships" id="258" r:id="R325da07866754728"/>
    <p:sldId xmlns:r="http://schemas.openxmlformats.org/officeDocument/2006/relationships" id="259" r:id="R4b82ec0377ea402b"/>
    <p:sldId xmlns:r="http://schemas.openxmlformats.org/officeDocument/2006/relationships" id="260" r:id="R8eb3a5eaaa9540e1"/>
    <p:sldId xmlns:r="http://schemas.openxmlformats.org/officeDocument/2006/relationships" id="261" r:id="R9c71a38da8f844ed"/>
    <p:sldId xmlns:r="http://schemas.openxmlformats.org/officeDocument/2006/relationships" id="262" r:id="R3fb446991a8c41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c2709677854fb0" /><Relationship Type="http://schemas.openxmlformats.org/officeDocument/2006/relationships/slide" Target="/ppt/slides/slide1.xml" Id="R407563f37f2b483c" /><Relationship Type="http://schemas.openxmlformats.org/officeDocument/2006/relationships/slide" Target="/ppt/slides/slide2.xml" Id="R1a4dabb697204f90" /><Relationship Type="http://schemas.openxmlformats.org/officeDocument/2006/relationships/slide" Target="/ppt/slides/slide3.xml" Id="R325da07866754728" /><Relationship Type="http://schemas.openxmlformats.org/officeDocument/2006/relationships/slide" Target="/ppt/slides/slide4.xml" Id="R4b82ec0377ea402b" /><Relationship Type="http://schemas.openxmlformats.org/officeDocument/2006/relationships/slide" Target="/ppt/slides/slide5.xml" Id="R8eb3a5eaaa9540e1" /><Relationship Type="http://schemas.openxmlformats.org/officeDocument/2006/relationships/slide" Target="/ppt/slides/slide6.xml" Id="R9c71a38da8f844ed" /><Relationship Type="http://schemas.openxmlformats.org/officeDocument/2006/relationships/slide" Target="/ppt/slides/slide7.xml" Id="R3fb446991a8c41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3e5cee5dd34a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70424805f47da" /><Relationship Type="http://schemas.openxmlformats.org/officeDocument/2006/relationships/theme" Target="/ppt/slideMasters/theme/theme1.xml" Id="R6e8908c38c474f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a70424805f47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e2623f80449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15610f39548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2afe7b27144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c0549c2744f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ace1201494f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9fda48b4244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2706ff7af47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ØSTMARKVEIEN 25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ØSTMARKVEIEN 25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6 402 454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3 689 931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2 820 306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4 985 436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BAUDA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Kabelgata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998 065 607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