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3678674f4842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9528690e294454"/>
  </p:sldMasterIdLst>
  <p:sldIdLst>
    <p:sldId xmlns:r="http://schemas.openxmlformats.org/officeDocument/2006/relationships" id="256" r:id="R97188a5157fe47f2"/>
    <p:sldId xmlns:r="http://schemas.openxmlformats.org/officeDocument/2006/relationships" id="257" r:id="R3b00434d598b4796"/>
    <p:sldId xmlns:r="http://schemas.openxmlformats.org/officeDocument/2006/relationships" id="258" r:id="Ra97cef390bf44c85"/>
    <p:sldId xmlns:r="http://schemas.openxmlformats.org/officeDocument/2006/relationships" id="259" r:id="Rde4b9a03a20f4f1c"/>
    <p:sldId xmlns:r="http://schemas.openxmlformats.org/officeDocument/2006/relationships" id="260" r:id="R2b2dff4e62964f20"/>
    <p:sldId xmlns:r="http://schemas.openxmlformats.org/officeDocument/2006/relationships" id="261" r:id="R7914e196f7d44c15"/>
    <p:sldId xmlns:r="http://schemas.openxmlformats.org/officeDocument/2006/relationships" id="262" r:id="R5ce0fcf5505c4c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9528690e294454" /><Relationship Type="http://schemas.openxmlformats.org/officeDocument/2006/relationships/slide" Target="/ppt/slides/slide1.xml" Id="R97188a5157fe47f2" /><Relationship Type="http://schemas.openxmlformats.org/officeDocument/2006/relationships/slide" Target="/ppt/slides/slide2.xml" Id="R3b00434d598b4796" /><Relationship Type="http://schemas.openxmlformats.org/officeDocument/2006/relationships/slide" Target="/ppt/slides/slide3.xml" Id="Ra97cef390bf44c85" /><Relationship Type="http://schemas.openxmlformats.org/officeDocument/2006/relationships/slide" Target="/ppt/slides/slide4.xml" Id="Rde4b9a03a20f4f1c" /><Relationship Type="http://schemas.openxmlformats.org/officeDocument/2006/relationships/slide" Target="/ppt/slides/slide5.xml" Id="R2b2dff4e62964f20" /><Relationship Type="http://schemas.openxmlformats.org/officeDocument/2006/relationships/slide" Target="/ppt/slides/slide6.xml" Id="R7914e196f7d44c15" /><Relationship Type="http://schemas.openxmlformats.org/officeDocument/2006/relationships/slide" Target="/ppt/slides/slide7.xml" Id="R5ce0fcf5505c4c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599ae086d545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813a5cdab4de8" /><Relationship Type="http://schemas.openxmlformats.org/officeDocument/2006/relationships/theme" Target="/ppt/slideMasters/theme/theme1.xml" Id="Rabd080b83a254a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813a5cdab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1f42bc548940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a4259289c436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595a708fcb4f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ea6fe6a84a4d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34e39e8594a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3bfff97914c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eec4f91c546a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ØSTMARKVEIEN 25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ØSTMARKVEIEN 25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6 402 454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3 689 931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2 820 306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474 259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4 985 436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BAUDA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Kabelgata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ØSTMARKVEIEN 25 AS</a:t>
            </a:r>
          </a:p>
        </p:txBody>
      </p:sp>
    </p:spTree>
  </p:cSld>
  <p:clrMapOvr>
    <a:masterClrMapping xmlns:a="http://schemas.openxmlformats.org/drawingml/2006/main"/>
  </p:clrMapOvr>
</p:sld>
</file>