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1de70dbe592415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7494aeb21a4ce4"/>
  </p:sldMasterIdLst>
  <p:sldIdLst>
    <p:sldId xmlns:r="http://schemas.openxmlformats.org/officeDocument/2006/relationships" id="256" r:id="R4032a2fef1c84c66"/>
    <p:sldId xmlns:r="http://schemas.openxmlformats.org/officeDocument/2006/relationships" id="257" r:id="R2372aff783054e9b"/>
    <p:sldId xmlns:r="http://schemas.openxmlformats.org/officeDocument/2006/relationships" id="258" r:id="R1a4ed9ad8e0b47dd"/>
    <p:sldId xmlns:r="http://schemas.openxmlformats.org/officeDocument/2006/relationships" id="259" r:id="Rf4f165edf7f94b83"/>
    <p:sldId xmlns:r="http://schemas.openxmlformats.org/officeDocument/2006/relationships" id="260" r:id="Rbd43e130935c4e64"/>
    <p:sldId xmlns:r="http://schemas.openxmlformats.org/officeDocument/2006/relationships" id="261" r:id="R2f15cf98c3544ff4"/>
    <p:sldId xmlns:r="http://schemas.openxmlformats.org/officeDocument/2006/relationships" id="262" r:id="Rbb1fda66bc2e480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7494aeb21a4ce4" /><Relationship Type="http://schemas.openxmlformats.org/officeDocument/2006/relationships/slide" Target="/ppt/slides/slide1.xml" Id="R4032a2fef1c84c66" /><Relationship Type="http://schemas.openxmlformats.org/officeDocument/2006/relationships/slide" Target="/ppt/slides/slide2.xml" Id="R2372aff783054e9b" /><Relationship Type="http://schemas.openxmlformats.org/officeDocument/2006/relationships/slide" Target="/ppt/slides/slide3.xml" Id="R1a4ed9ad8e0b47dd" /><Relationship Type="http://schemas.openxmlformats.org/officeDocument/2006/relationships/slide" Target="/ppt/slides/slide4.xml" Id="Rf4f165edf7f94b83" /><Relationship Type="http://schemas.openxmlformats.org/officeDocument/2006/relationships/slide" Target="/ppt/slides/slide5.xml" Id="Rbd43e130935c4e64" /><Relationship Type="http://schemas.openxmlformats.org/officeDocument/2006/relationships/slide" Target="/ppt/slides/slide6.xml" Id="R2f15cf98c3544ff4" /><Relationship Type="http://schemas.openxmlformats.org/officeDocument/2006/relationships/slide" Target="/ppt/slides/slide7.xml" Id="Rbb1fda66bc2e480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1cdda7de6840c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09a0cfc1134772" /><Relationship Type="http://schemas.openxmlformats.org/officeDocument/2006/relationships/theme" Target="/ppt/slideMasters/theme/theme1.xml" Id="R170bde48643548e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09a0cfc113477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fcaedcd77f4fc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415ea7405e45a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4da588d758463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c4787d60464d8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23ae515cff471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1aecadc00946d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492257aa1b40b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LIR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LIR EIENDOM AS ble etablert [år] og holder til i Sunndalsøra.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175 500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59 601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187 232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2 142 558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2 931 789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 LARS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NIKOLAISEN RUNE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WALSETH IVAR ERLEND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Skjøllendgata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6600 Sunndalsøra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998 096 839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LIR EIENDOM AS</a:t>
            </a:r>
          </a:p>
        </p:txBody>
      </p:sp>
    </p:spTree>
  </p:cSld>
  <p:clrMapOvr>
    <a:masterClrMapping xmlns:a="http://schemas.openxmlformats.org/drawingml/2006/main"/>
  </p:clrMapOvr>
</p:sld>
</file>