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2d3ed438fe47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a59dbfe21f45ef"/>
  </p:sldMasterIdLst>
  <p:sldIdLst>
    <p:sldId xmlns:r="http://schemas.openxmlformats.org/officeDocument/2006/relationships" id="256" r:id="R0878bc3ae9e34dde"/>
    <p:sldId xmlns:r="http://schemas.openxmlformats.org/officeDocument/2006/relationships" id="257" r:id="Re9d38fcc1223452a"/>
    <p:sldId xmlns:r="http://schemas.openxmlformats.org/officeDocument/2006/relationships" id="258" r:id="R154bb82e11b94325"/>
    <p:sldId xmlns:r="http://schemas.openxmlformats.org/officeDocument/2006/relationships" id="259" r:id="R97cf6afffef84151"/>
    <p:sldId xmlns:r="http://schemas.openxmlformats.org/officeDocument/2006/relationships" id="260" r:id="R5d1922a73d1f496b"/>
    <p:sldId xmlns:r="http://schemas.openxmlformats.org/officeDocument/2006/relationships" id="261" r:id="R64afe3daf63c46d8"/>
    <p:sldId xmlns:r="http://schemas.openxmlformats.org/officeDocument/2006/relationships" id="262" r:id="R05b1bf93ade24e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a59dbfe21f45ef" /><Relationship Type="http://schemas.openxmlformats.org/officeDocument/2006/relationships/slide" Target="/ppt/slides/slide1.xml" Id="R0878bc3ae9e34dde" /><Relationship Type="http://schemas.openxmlformats.org/officeDocument/2006/relationships/slide" Target="/ppt/slides/slide2.xml" Id="Re9d38fcc1223452a" /><Relationship Type="http://schemas.openxmlformats.org/officeDocument/2006/relationships/slide" Target="/ppt/slides/slide3.xml" Id="R154bb82e11b94325" /><Relationship Type="http://schemas.openxmlformats.org/officeDocument/2006/relationships/slide" Target="/ppt/slides/slide4.xml" Id="R97cf6afffef84151" /><Relationship Type="http://schemas.openxmlformats.org/officeDocument/2006/relationships/slide" Target="/ppt/slides/slide5.xml" Id="R5d1922a73d1f496b" /><Relationship Type="http://schemas.openxmlformats.org/officeDocument/2006/relationships/slide" Target="/ppt/slides/slide6.xml" Id="R64afe3daf63c46d8" /><Relationship Type="http://schemas.openxmlformats.org/officeDocument/2006/relationships/slide" Target="/ppt/slides/slide7.xml" Id="R05b1bf93ade24e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52ef89330249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b8a1e83de4499" /><Relationship Type="http://schemas.openxmlformats.org/officeDocument/2006/relationships/theme" Target="/ppt/slideMasters/theme/theme1.xml" Id="R9a38bec160b740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9b8a1e83de44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00a05b21548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2af848a1a46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63e942fd545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c54e5b3a643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d10d7dcb941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218b5f3dd40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1617f28de43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BRAVIDA NORGE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BRAVIDA NORGE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222 257 000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857 706 000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1 032 924 000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INSTALLATION ACQUISITION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Lørenveien 73A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