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f6725325c45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95a92444754528"/>
  </p:sldMasterIdLst>
  <p:sldIdLst>
    <p:sldId xmlns:r="http://schemas.openxmlformats.org/officeDocument/2006/relationships" id="256" r:id="R1d5d749d7d6e437b"/>
    <p:sldId xmlns:r="http://schemas.openxmlformats.org/officeDocument/2006/relationships" id="257" r:id="R9b8b99fab56a4776"/>
    <p:sldId xmlns:r="http://schemas.openxmlformats.org/officeDocument/2006/relationships" id="258" r:id="Rff13cd18ac7f4754"/>
    <p:sldId xmlns:r="http://schemas.openxmlformats.org/officeDocument/2006/relationships" id="259" r:id="R57245031ede94692"/>
    <p:sldId xmlns:r="http://schemas.openxmlformats.org/officeDocument/2006/relationships" id="260" r:id="R19fb265f43964b4b"/>
    <p:sldId xmlns:r="http://schemas.openxmlformats.org/officeDocument/2006/relationships" id="261" r:id="R34a49fde9e4d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5a92444754528" /><Relationship Type="http://schemas.openxmlformats.org/officeDocument/2006/relationships/slide" Target="/ppt/slides/slide1.xml" Id="R1d5d749d7d6e437b" /><Relationship Type="http://schemas.openxmlformats.org/officeDocument/2006/relationships/slide" Target="/ppt/slides/slide2.xml" Id="R9b8b99fab56a4776" /><Relationship Type="http://schemas.openxmlformats.org/officeDocument/2006/relationships/slide" Target="/ppt/slides/slide3.xml" Id="Rff13cd18ac7f4754" /><Relationship Type="http://schemas.openxmlformats.org/officeDocument/2006/relationships/slide" Target="/ppt/slides/slide4.xml" Id="R57245031ede94692" /><Relationship Type="http://schemas.openxmlformats.org/officeDocument/2006/relationships/slide" Target="/ppt/slides/slide5.xml" Id="R19fb265f43964b4b" /><Relationship Type="http://schemas.openxmlformats.org/officeDocument/2006/relationships/slide" Target="/ppt/slides/slide6.xml" Id="R34a49fde9e4d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f1cd11aa741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64e9ac5f54d41" /><Relationship Type="http://schemas.openxmlformats.org/officeDocument/2006/relationships/theme" Target="/ppt/slideMasters/theme/theme1.xml" Id="R0d0a055b48d240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64e9ac5f54d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3cbaccc71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702a378cb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fcda3409342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f040f7375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41cbaed804f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f8d94022e42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