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602c0da7dd49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2ecd7093054b66"/>
  </p:sldMasterIdLst>
  <p:sldIdLst>
    <p:sldId xmlns:r="http://schemas.openxmlformats.org/officeDocument/2006/relationships" id="256" r:id="Ra7abd4925a784fab"/>
    <p:sldId xmlns:r="http://schemas.openxmlformats.org/officeDocument/2006/relationships" id="257" r:id="Rec57fb6d82304fdf"/>
    <p:sldId xmlns:r="http://schemas.openxmlformats.org/officeDocument/2006/relationships" id="258" r:id="R51a2e642726346db"/>
    <p:sldId xmlns:r="http://schemas.openxmlformats.org/officeDocument/2006/relationships" id="259" r:id="R27d2f37496a24994"/>
    <p:sldId xmlns:r="http://schemas.openxmlformats.org/officeDocument/2006/relationships" id="260" r:id="R9cd0f8e63b604a0f"/>
    <p:sldId xmlns:r="http://schemas.openxmlformats.org/officeDocument/2006/relationships" id="261" r:id="R1f58327650484bca"/>
    <p:sldId xmlns:r="http://schemas.openxmlformats.org/officeDocument/2006/relationships" id="262" r:id="Rb252a2aeea2f4f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2ecd7093054b66" /><Relationship Type="http://schemas.openxmlformats.org/officeDocument/2006/relationships/slide" Target="/ppt/slides/slide1.xml" Id="Ra7abd4925a784fab" /><Relationship Type="http://schemas.openxmlformats.org/officeDocument/2006/relationships/slide" Target="/ppt/slides/slide2.xml" Id="Rec57fb6d82304fdf" /><Relationship Type="http://schemas.openxmlformats.org/officeDocument/2006/relationships/slide" Target="/ppt/slides/slide3.xml" Id="R51a2e642726346db" /><Relationship Type="http://schemas.openxmlformats.org/officeDocument/2006/relationships/slide" Target="/ppt/slides/slide4.xml" Id="R27d2f37496a24994" /><Relationship Type="http://schemas.openxmlformats.org/officeDocument/2006/relationships/slide" Target="/ppt/slides/slide5.xml" Id="R9cd0f8e63b604a0f" /><Relationship Type="http://schemas.openxmlformats.org/officeDocument/2006/relationships/slide" Target="/ppt/slides/slide6.xml" Id="R1f58327650484bca" /><Relationship Type="http://schemas.openxmlformats.org/officeDocument/2006/relationships/slide" Target="/ppt/slides/slide7.xml" Id="Rb252a2aeea2f4f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b2a7b828274f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ccd67dbbf4461" /><Relationship Type="http://schemas.openxmlformats.org/officeDocument/2006/relationships/theme" Target="/ppt/slideMasters/theme/theme1.xml" Id="R2721ad3ff45840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5ccd67dbbf44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9ba0f328440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e0154170b48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7b291cef145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a112489b1240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6f448845843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88e0f022d747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20e00ab214e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SVEIN LITLESKARE MASKINSTASJON AS ble etablert [år] og holder til i Alversund.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2 083 384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245 853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200 097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305 904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1 433 786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SVEIN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LITLESKARE DAN ANDRÉ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