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8169d7075a34d6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06ac82e63c74a5e"/>
  </p:sldMasterIdLst>
  <p:sldIdLst>
    <p:sldId xmlns:r="http://schemas.openxmlformats.org/officeDocument/2006/relationships" id="256" r:id="R1114ba9e0c134a98"/>
    <p:sldId xmlns:r="http://schemas.openxmlformats.org/officeDocument/2006/relationships" id="257" r:id="R6aecf338392c4df2"/>
    <p:sldId xmlns:r="http://schemas.openxmlformats.org/officeDocument/2006/relationships" id="258" r:id="Ra2ec072b25e04b13"/>
    <p:sldId xmlns:r="http://schemas.openxmlformats.org/officeDocument/2006/relationships" id="259" r:id="R5fd4f509351d4ef0"/>
    <p:sldId xmlns:r="http://schemas.openxmlformats.org/officeDocument/2006/relationships" id="260" r:id="Rd4def9b4beab4989"/>
    <p:sldId xmlns:r="http://schemas.openxmlformats.org/officeDocument/2006/relationships" id="261" r:id="Rc460f90b7db74f9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6ac82e63c74a5e" /><Relationship Type="http://schemas.openxmlformats.org/officeDocument/2006/relationships/slide" Target="/ppt/slides/slide1.xml" Id="R1114ba9e0c134a98" /><Relationship Type="http://schemas.openxmlformats.org/officeDocument/2006/relationships/slide" Target="/ppt/slides/slide2.xml" Id="R6aecf338392c4df2" /><Relationship Type="http://schemas.openxmlformats.org/officeDocument/2006/relationships/slide" Target="/ppt/slides/slide3.xml" Id="Ra2ec072b25e04b13" /><Relationship Type="http://schemas.openxmlformats.org/officeDocument/2006/relationships/slide" Target="/ppt/slides/slide4.xml" Id="R5fd4f509351d4ef0" /><Relationship Type="http://schemas.openxmlformats.org/officeDocument/2006/relationships/slide" Target="/ppt/slides/slide5.xml" Id="Rd4def9b4beab4989" /><Relationship Type="http://schemas.openxmlformats.org/officeDocument/2006/relationships/slide" Target="/ppt/slides/slide6.xml" Id="Rc460f90b7db74f9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a60a609c184c7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d8048e6c884733" /><Relationship Type="http://schemas.openxmlformats.org/officeDocument/2006/relationships/theme" Target="/ppt/slideMasters/theme/theme1.xml" Id="Re3ee1f1ca14d4d0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2d8048e6c88473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715bfd9dc343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f259c1b6474b8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89ef48f20c4a2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4ecdbe1e244e4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b9753285b848a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5dbee045e44d3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MASST RÅDGIVNING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998 174 708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