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d7417dcd9b46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a3c3048a95438c"/>
  </p:sldMasterIdLst>
  <p:sldIdLst>
    <p:sldId xmlns:r="http://schemas.openxmlformats.org/officeDocument/2006/relationships" id="256" r:id="Re69729d4048e4508"/>
    <p:sldId xmlns:r="http://schemas.openxmlformats.org/officeDocument/2006/relationships" id="257" r:id="R53e4c785e0aa4dd0"/>
    <p:sldId xmlns:r="http://schemas.openxmlformats.org/officeDocument/2006/relationships" id="258" r:id="Rc68ad6d4bf7e47de"/>
    <p:sldId xmlns:r="http://schemas.openxmlformats.org/officeDocument/2006/relationships" id="259" r:id="Red71b584baa94af0"/>
    <p:sldId xmlns:r="http://schemas.openxmlformats.org/officeDocument/2006/relationships" id="260" r:id="R0f969b6714944bc1"/>
    <p:sldId xmlns:r="http://schemas.openxmlformats.org/officeDocument/2006/relationships" id="261" r:id="Ra40b02fe4dd14f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a3c3048a95438c" /><Relationship Type="http://schemas.openxmlformats.org/officeDocument/2006/relationships/slide" Target="/ppt/slides/slide1.xml" Id="Re69729d4048e4508" /><Relationship Type="http://schemas.openxmlformats.org/officeDocument/2006/relationships/slide" Target="/ppt/slides/slide2.xml" Id="R53e4c785e0aa4dd0" /><Relationship Type="http://schemas.openxmlformats.org/officeDocument/2006/relationships/slide" Target="/ppt/slides/slide3.xml" Id="Rc68ad6d4bf7e47de" /><Relationship Type="http://schemas.openxmlformats.org/officeDocument/2006/relationships/slide" Target="/ppt/slides/slide4.xml" Id="Red71b584baa94af0" /><Relationship Type="http://schemas.openxmlformats.org/officeDocument/2006/relationships/slide" Target="/ppt/slides/slide5.xml" Id="R0f969b6714944bc1" /><Relationship Type="http://schemas.openxmlformats.org/officeDocument/2006/relationships/slide" Target="/ppt/slides/slide6.xml" Id="Ra40b02fe4dd14f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e45320e68b48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cf22c7b5f41ad" /><Relationship Type="http://schemas.openxmlformats.org/officeDocument/2006/relationships/theme" Target="/ppt/slideMasters/theme/theme1.xml" Id="Rf106ac0731324f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fcf22c7b5f41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fee2c6c6f4d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b19b84c764d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2a313a34b45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f4e220dca4d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f7408019f4b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df3ce4c6948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MASST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MASST RÅDGIVNING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998 174 708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