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1faf8cffba4e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2e73aba21f487b"/>
  </p:sldMasterIdLst>
  <p:sldIdLst>
    <p:sldId xmlns:r="http://schemas.openxmlformats.org/officeDocument/2006/relationships" id="256" r:id="Rfdf85f380e034ddb"/>
    <p:sldId xmlns:r="http://schemas.openxmlformats.org/officeDocument/2006/relationships" id="257" r:id="R235f2e88c5014dbf"/>
    <p:sldId xmlns:r="http://schemas.openxmlformats.org/officeDocument/2006/relationships" id="258" r:id="R3bfeffdf76f849fc"/>
    <p:sldId xmlns:r="http://schemas.openxmlformats.org/officeDocument/2006/relationships" id="259" r:id="Ra3043899881e4f57"/>
    <p:sldId xmlns:r="http://schemas.openxmlformats.org/officeDocument/2006/relationships" id="260" r:id="Rdab5d34261594bc9"/>
    <p:sldId xmlns:r="http://schemas.openxmlformats.org/officeDocument/2006/relationships" id="261" r:id="R87905c9e3d5e44ea"/>
    <p:sldId xmlns:r="http://schemas.openxmlformats.org/officeDocument/2006/relationships" id="262" r:id="Rb0f4553db276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2e73aba21f487b" /><Relationship Type="http://schemas.openxmlformats.org/officeDocument/2006/relationships/slide" Target="/ppt/slides/slide1.xml" Id="Rfdf85f380e034ddb" /><Relationship Type="http://schemas.openxmlformats.org/officeDocument/2006/relationships/slide" Target="/ppt/slides/slide2.xml" Id="R235f2e88c5014dbf" /><Relationship Type="http://schemas.openxmlformats.org/officeDocument/2006/relationships/slide" Target="/ppt/slides/slide3.xml" Id="R3bfeffdf76f849fc" /><Relationship Type="http://schemas.openxmlformats.org/officeDocument/2006/relationships/slide" Target="/ppt/slides/slide4.xml" Id="Ra3043899881e4f57" /><Relationship Type="http://schemas.openxmlformats.org/officeDocument/2006/relationships/slide" Target="/ppt/slides/slide5.xml" Id="Rdab5d34261594bc9" /><Relationship Type="http://schemas.openxmlformats.org/officeDocument/2006/relationships/slide" Target="/ppt/slides/slide6.xml" Id="R87905c9e3d5e44ea" /><Relationship Type="http://schemas.openxmlformats.org/officeDocument/2006/relationships/slide" Target="/ppt/slides/slide7.xml" Id="Rb0f4553db276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261d227b849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32564486042b3" /><Relationship Type="http://schemas.openxmlformats.org/officeDocument/2006/relationships/theme" Target="/ppt/slideMasters/theme/theme1.xml" Id="R32948e4933c445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232564486042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0e1c686e047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7d1e0dcd948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7a5305ff644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052a144f345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39e1ee4cb4c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701744d594e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28ae677f142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ARNIN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3 244 085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58 264 257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59 531 093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SKAVDAL ARNT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Sands veg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a.e.skavdal@gmail.com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998 181 739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