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ac696fcd246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ed18b626684318"/>
  </p:sldMasterIdLst>
  <p:sldIdLst>
    <p:sldId xmlns:r="http://schemas.openxmlformats.org/officeDocument/2006/relationships" id="256" r:id="R3eaab1439a144791"/>
    <p:sldId xmlns:r="http://schemas.openxmlformats.org/officeDocument/2006/relationships" id="257" r:id="R086e0140afef4195"/>
    <p:sldId xmlns:r="http://schemas.openxmlformats.org/officeDocument/2006/relationships" id="258" r:id="R171d03f22af843fd"/>
    <p:sldId xmlns:r="http://schemas.openxmlformats.org/officeDocument/2006/relationships" id="259" r:id="R42b486c2c47b4bee"/>
    <p:sldId xmlns:r="http://schemas.openxmlformats.org/officeDocument/2006/relationships" id="260" r:id="R6629dd327cf541d5"/>
    <p:sldId xmlns:r="http://schemas.openxmlformats.org/officeDocument/2006/relationships" id="261" r:id="R76004bcdc2ad4ab8"/>
    <p:sldId xmlns:r="http://schemas.openxmlformats.org/officeDocument/2006/relationships" id="262" r:id="R106ec2c04ccf45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d18b626684318" /><Relationship Type="http://schemas.openxmlformats.org/officeDocument/2006/relationships/slide" Target="/ppt/slides/slide1.xml" Id="R3eaab1439a144791" /><Relationship Type="http://schemas.openxmlformats.org/officeDocument/2006/relationships/slide" Target="/ppt/slides/slide2.xml" Id="R086e0140afef4195" /><Relationship Type="http://schemas.openxmlformats.org/officeDocument/2006/relationships/slide" Target="/ppt/slides/slide3.xml" Id="R171d03f22af843fd" /><Relationship Type="http://schemas.openxmlformats.org/officeDocument/2006/relationships/slide" Target="/ppt/slides/slide4.xml" Id="R42b486c2c47b4bee" /><Relationship Type="http://schemas.openxmlformats.org/officeDocument/2006/relationships/slide" Target="/ppt/slides/slide5.xml" Id="R6629dd327cf541d5" /><Relationship Type="http://schemas.openxmlformats.org/officeDocument/2006/relationships/slide" Target="/ppt/slides/slide6.xml" Id="R76004bcdc2ad4ab8" /><Relationship Type="http://schemas.openxmlformats.org/officeDocument/2006/relationships/slide" Target="/ppt/slides/slide7.xml" Id="R106ec2c04ccf45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c8fd5dd57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5861569ee40df" /><Relationship Type="http://schemas.openxmlformats.org/officeDocument/2006/relationships/theme" Target="/ppt/slideMasters/theme/theme1.xml" Id="R1fe9ac5e57fe48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15861569ee40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1f6b3202142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3ccc8f432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ed3cb25324f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10527ebb441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44b4bf8a049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cbc784d6643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9f7c13cfb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TRANSPORT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11 632 721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−647 427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−1 390 386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2 456 276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ROGNERUD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Tretjerndalsveien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eva@ausentransport.no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