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1aacde0c648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0a117b24f342c2"/>
  </p:sldMasterIdLst>
  <p:sldIdLst>
    <p:sldId xmlns:r="http://schemas.openxmlformats.org/officeDocument/2006/relationships" id="256" r:id="R001069c1791b473a"/>
    <p:sldId xmlns:r="http://schemas.openxmlformats.org/officeDocument/2006/relationships" id="257" r:id="Rfc15b462ad0a4adf"/>
    <p:sldId xmlns:r="http://schemas.openxmlformats.org/officeDocument/2006/relationships" id="258" r:id="R6aaf9eca81564832"/>
    <p:sldId xmlns:r="http://schemas.openxmlformats.org/officeDocument/2006/relationships" id="259" r:id="R7b6d99df462a4566"/>
    <p:sldId xmlns:r="http://schemas.openxmlformats.org/officeDocument/2006/relationships" id="260" r:id="Rb9556df32b5b40c3"/>
    <p:sldId xmlns:r="http://schemas.openxmlformats.org/officeDocument/2006/relationships" id="261" r:id="Rcb0526a1eb63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a117b24f342c2" /><Relationship Type="http://schemas.openxmlformats.org/officeDocument/2006/relationships/slide" Target="/ppt/slides/slide1.xml" Id="R001069c1791b473a" /><Relationship Type="http://schemas.openxmlformats.org/officeDocument/2006/relationships/slide" Target="/ppt/slides/slide2.xml" Id="Rfc15b462ad0a4adf" /><Relationship Type="http://schemas.openxmlformats.org/officeDocument/2006/relationships/slide" Target="/ppt/slides/slide3.xml" Id="R6aaf9eca81564832" /><Relationship Type="http://schemas.openxmlformats.org/officeDocument/2006/relationships/slide" Target="/ppt/slides/slide4.xml" Id="R7b6d99df462a4566" /><Relationship Type="http://schemas.openxmlformats.org/officeDocument/2006/relationships/slide" Target="/ppt/slides/slide5.xml" Id="Rb9556df32b5b40c3" /><Relationship Type="http://schemas.openxmlformats.org/officeDocument/2006/relationships/slide" Target="/ppt/slides/slide6.xml" Id="Rcb0526a1eb63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db5d0a072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e6c4dd10648f1" /><Relationship Type="http://schemas.openxmlformats.org/officeDocument/2006/relationships/theme" Target="/ppt/slideMasters/theme/theme1.xml" Id="R4980054041ef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1e6c4dd106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00664409c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be9b0eeb2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45c49d14942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8979dd4849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384e5ef514f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f51db2ef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