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69f9376b28842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efa9cf882a04067"/>
  </p:sldMasterIdLst>
  <p:sldIdLst>
    <p:sldId xmlns:r="http://schemas.openxmlformats.org/officeDocument/2006/relationships" id="256" r:id="R75fa914486fd4ba7"/>
    <p:sldId xmlns:r="http://schemas.openxmlformats.org/officeDocument/2006/relationships" id="257" r:id="R59ff2ff4cc3546be"/>
    <p:sldId xmlns:r="http://schemas.openxmlformats.org/officeDocument/2006/relationships" id="258" r:id="Rd022e3000eec4bdc"/>
    <p:sldId xmlns:r="http://schemas.openxmlformats.org/officeDocument/2006/relationships" id="259" r:id="Rff2cd50bd79e45ad"/>
    <p:sldId xmlns:r="http://schemas.openxmlformats.org/officeDocument/2006/relationships" id="260" r:id="R174a0daa7f7f48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fa9cf882a04067" /><Relationship Type="http://schemas.openxmlformats.org/officeDocument/2006/relationships/slide" Target="/ppt/slides/slide1.xml" Id="R75fa914486fd4ba7" /><Relationship Type="http://schemas.openxmlformats.org/officeDocument/2006/relationships/slide" Target="/ppt/slides/slide2.xml" Id="R59ff2ff4cc3546be" /><Relationship Type="http://schemas.openxmlformats.org/officeDocument/2006/relationships/slide" Target="/ppt/slides/slide3.xml" Id="Rd022e3000eec4bdc" /><Relationship Type="http://schemas.openxmlformats.org/officeDocument/2006/relationships/slide" Target="/ppt/slides/slide4.xml" Id="Rff2cd50bd79e45ad" /><Relationship Type="http://schemas.openxmlformats.org/officeDocument/2006/relationships/slide" Target="/ppt/slides/slide5.xml" Id="R174a0daa7f7f48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4ffb683eb445e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f2520bcb6a4ceb" /><Relationship Type="http://schemas.openxmlformats.org/officeDocument/2006/relationships/theme" Target="/ppt/slideMasters/theme/theme1.xml" Id="R583e2d441c40417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4f2520bcb6a4ce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6716356e5f428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53ce550dab4b4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847ac70df2449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51998ae9c148c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0be666e5b6473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DET LILLE UNDER RAUFOSS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LILLE UNDER RAUFOSS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DET LILLE UNDER RAUFOSS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LILLE UNDER RAUFOSS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LILLE UNDER RAUFOSS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LILLE UNDER RAUFOSS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998 201 721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LILLE UNDER RAUFOSS AS</a:t>
            </a:r>
          </a:p>
        </p:txBody>
      </p:sp>
    </p:spTree>
  </p:cSld>
  <p:clrMapOvr>
    <a:masterClrMapping xmlns:a="http://schemas.openxmlformats.org/drawingml/2006/main"/>
  </p:clrMapOvr>
</p:sld>
</file>