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43f2c3143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20ae757b1485e"/>
  </p:sldMasterIdLst>
  <p:sldIdLst>
    <p:sldId xmlns:r="http://schemas.openxmlformats.org/officeDocument/2006/relationships" id="256" r:id="R33e9c27d7b87472f"/>
    <p:sldId xmlns:r="http://schemas.openxmlformats.org/officeDocument/2006/relationships" id="257" r:id="Rbcae5be5fc624fc5"/>
    <p:sldId xmlns:r="http://schemas.openxmlformats.org/officeDocument/2006/relationships" id="258" r:id="R865a9a6ab1f44826"/>
    <p:sldId xmlns:r="http://schemas.openxmlformats.org/officeDocument/2006/relationships" id="259" r:id="Rd47c489267994ff2"/>
    <p:sldId xmlns:r="http://schemas.openxmlformats.org/officeDocument/2006/relationships" id="260" r:id="Rbcfa38ef55e04ddf"/>
    <p:sldId xmlns:r="http://schemas.openxmlformats.org/officeDocument/2006/relationships" id="261" r:id="R48f827685b3643f1"/>
    <p:sldId xmlns:r="http://schemas.openxmlformats.org/officeDocument/2006/relationships" id="262" r:id="Re77b8f0a9d91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20ae757b1485e" /><Relationship Type="http://schemas.openxmlformats.org/officeDocument/2006/relationships/slide" Target="/ppt/slides/slide1.xml" Id="R33e9c27d7b87472f" /><Relationship Type="http://schemas.openxmlformats.org/officeDocument/2006/relationships/slide" Target="/ppt/slides/slide2.xml" Id="Rbcae5be5fc624fc5" /><Relationship Type="http://schemas.openxmlformats.org/officeDocument/2006/relationships/slide" Target="/ppt/slides/slide3.xml" Id="R865a9a6ab1f44826" /><Relationship Type="http://schemas.openxmlformats.org/officeDocument/2006/relationships/slide" Target="/ppt/slides/slide4.xml" Id="Rd47c489267994ff2" /><Relationship Type="http://schemas.openxmlformats.org/officeDocument/2006/relationships/slide" Target="/ppt/slides/slide5.xml" Id="Rbcfa38ef55e04ddf" /><Relationship Type="http://schemas.openxmlformats.org/officeDocument/2006/relationships/slide" Target="/ppt/slides/slide6.xml" Id="R48f827685b3643f1" /><Relationship Type="http://schemas.openxmlformats.org/officeDocument/2006/relationships/slide" Target="/ppt/slides/slide7.xml" Id="Re77b8f0a9d91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b0bbe2b0d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ad1d69ab447c" /><Relationship Type="http://schemas.openxmlformats.org/officeDocument/2006/relationships/theme" Target="/ppt/slideMasters/theme/theme1.xml" Id="R1939877ed032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cad1d69ab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8e58aacb8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ec9679711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18bd722a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77fe6d9e40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7c1ac61f94b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1cc18d24743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5025dd8745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ROEL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64 293 969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64 328 320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Rybergs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