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02dfaa816446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ce77ab65fe4ed1"/>
  </p:sldMasterIdLst>
  <p:sldIdLst>
    <p:sldId xmlns:r="http://schemas.openxmlformats.org/officeDocument/2006/relationships" id="256" r:id="R0d988f98faae47c5"/>
    <p:sldId xmlns:r="http://schemas.openxmlformats.org/officeDocument/2006/relationships" id="257" r:id="R4bf88e87fbf14f45"/>
    <p:sldId xmlns:r="http://schemas.openxmlformats.org/officeDocument/2006/relationships" id="258" r:id="Ra4c529a5f47d40c4"/>
    <p:sldId xmlns:r="http://schemas.openxmlformats.org/officeDocument/2006/relationships" id="259" r:id="Rcac5ecc0127248a8"/>
    <p:sldId xmlns:r="http://schemas.openxmlformats.org/officeDocument/2006/relationships" id="260" r:id="R3a92ba19a1184d3b"/>
    <p:sldId xmlns:r="http://schemas.openxmlformats.org/officeDocument/2006/relationships" id="261" r:id="Rc0c2d4a7bc2a4ad5"/>
    <p:sldId xmlns:r="http://schemas.openxmlformats.org/officeDocument/2006/relationships" id="262" r:id="R3c2bca2dde9b4c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ce77ab65fe4ed1" /><Relationship Type="http://schemas.openxmlformats.org/officeDocument/2006/relationships/slide" Target="/ppt/slides/slide1.xml" Id="R0d988f98faae47c5" /><Relationship Type="http://schemas.openxmlformats.org/officeDocument/2006/relationships/slide" Target="/ppt/slides/slide2.xml" Id="R4bf88e87fbf14f45" /><Relationship Type="http://schemas.openxmlformats.org/officeDocument/2006/relationships/slide" Target="/ppt/slides/slide3.xml" Id="Ra4c529a5f47d40c4" /><Relationship Type="http://schemas.openxmlformats.org/officeDocument/2006/relationships/slide" Target="/ppt/slides/slide4.xml" Id="Rcac5ecc0127248a8" /><Relationship Type="http://schemas.openxmlformats.org/officeDocument/2006/relationships/slide" Target="/ppt/slides/slide5.xml" Id="R3a92ba19a1184d3b" /><Relationship Type="http://schemas.openxmlformats.org/officeDocument/2006/relationships/slide" Target="/ppt/slides/slide6.xml" Id="Rc0c2d4a7bc2a4ad5" /><Relationship Type="http://schemas.openxmlformats.org/officeDocument/2006/relationships/slide" Target="/ppt/slides/slide7.xml" Id="R3c2bca2dde9b4c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3043a925346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449e9a61744c1" /><Relationship Type="http://schemas.openxmlformats.org/officeDocument/2006/relationships/theme" Target="/ppt/slideMasters/theme/theme1.xml" Id="R1fadfd0612e945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a449e9a61744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6d078283f46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42d9e56b548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75555f3774d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83f0bc2cc46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89bd7e8be47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3289091094e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f5d63b7e049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BIRKELI HOLDING AS ble etablert [år] og holder til i Hommersåk.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4 920 233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14 091 945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15 621 119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4311 Hommersåk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kjetil@svbetong.no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998 285 402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BIRKELI HOLDING AS</a:t>
            </a:r>
          </a:p>
        </p:txBody>
      </p:sp>
    </p:spTree>
  </p:cSld>
  <p:clrMapOvr>
    <a:masterClrMapping xmlns:a="http://schemas.openxmlformats.org/drawingml/2006/main"/>
  </p:clrMapOvr>
</p:sld>
</file>