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c5af6b6e9247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ac66317c4342e1"/>
  </p:sldMasterIdLst>
  <p:sldIdLst>
    <p:sldId xmlns:r="http://schemas.openxmlformats.org/officeDocument/2006/relationships" id="256" r:id="R220eb3737d5e443d"/>
    <p:sldId xmlns:r="http://schemas.openxmlformats.org/officeDocument/2006/relationships" id="257" r:id="Rf8c91135a7df49ac"/>
    <p:sldId xmlns:r="http://schemas.openxmlformats.org/officeDocument/2006/relationships" id="258" r:id="Rfb51e0035e1a4947"/>
    <p:sldId xmlns:r="http://schemas.openxmlformats.org/officeDocument/2006/relationships" id="259" r:id="R752f49b6e5a5409c"/>
    <p:sldId xmlns:r="http://schemas.openxmlformats.org/officeDocument/2006/relationships" id="260" r:id="R166fb736b8b24c07"/>
    <p:sldId xmlns:r="http://schemas.openxmlformats.org/officeDocument/2006/relationships" id="261" r:id="Ra02e13def4a242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ac66317c4342e1" /><Relationship Type="http://schemas.openxmlformats.org/officeDocument/2006/relationships/slide" Target="/ppt/slides/slide1.xml" Id="R220eb3737d5e443d" /><Relationship Type="http://schemas.openxmlformats.org/officeDocument/2006/relationships/slide" Target="/ppt/slides/slide2.xml" Id="Rf8c91135a7df49ac" /><Relationship Type="http://schemas.openxmlformats.org/officeDocument/2006/relationships/slide" Target="/ppt/slides/slide3.xml" Id="Rfb51e0035e1a4947" /><Relationship Type="http://schemas.openxmlformats.org/officeDocument/2006/relationships/slide" Target="/ppt/slides/slide4.xml" Id="R752f49b6e5a5409c" /><Relationship Type="http://schemas.openxmlformats.org/officeDocument/2006/relationships/slide" Target="/ppt/slides/slide5.xml" Id="R166fb736b8b24c07" /><Relationship Type="http://schemas.openxmlformats.org/officeDocument/2006/relationships/slide" Target="/ppt/slides/slide6.xml" Id="Ra02e13def4a242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e658e91d114e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9ecac979f4207" /><Relationship Type="http://schemas.openxmlformats.org/officeDocument/2006/relationships/theme" Target="/ppt/slideMasters/theme/theme1.xml" Id="R07e4f9551a9f4b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99ecac979f42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7903362bd40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20461cc934d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4c5e3b4bf4a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f004eef9943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02aa4d5e946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29e3eaf0044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EHV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EHV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965 390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309 996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444 921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998 320 151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EHV AS</a:t>
            </a:r>
          </a:p>
        </p:txBody>
      </p:sp>
    </p:spTree>
  </p:cSld>
  <p:clrMapOvr>
    <a:masterClrMapping xmlns:a="http://schemas.openxmlformats.org/drawingml/2006/main"/>
  </p:clrMapOvr>
</p:sld>
</file>