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b9b312f47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7f8289712b4252"/>
  </p:sldMasterIdLst>
  <p:sldIdLst>
    <p:sldId xmlns:r="http://schemas.openxmlformats.org/officeDocument/2006/relationships" id="256" r:id="R3ade6cffb3874e20"/>
    <p:sldId xmlns:r="http://schemas.openxmlformats.org/officeDocument/2006/relationships" id="257" r:id="R55a1a33ef96b40f6"/>
    <p:sldId xmlns:r="http://schemas.openxmlformats.org/officeDocument/2006/relationships" id="258" r:id="Rf0944a7b024748c6"/>
    <p:sldId xmlns:r="http://schemas.openxmlformats.org/officeDocument/2006/relationships" id="259" r:id="Raa89177547924485"/>
    <p:sldId xmlns:r="http://schemas.openxmlformats.org/officeDocument/2006/relationships" id="260" r:id="R6ddbf846bcdf4f42"/>
    <p:sldId xmlns:r="http://schemas.openxmlformats.org/officeDocument/2006/relationships" id="261" r:id="Rd2a46ba09f1645e1"/>
    <p:sldId xmlns:r="http://schemas.openxmlformats.org/officeDocument/2006/relationships" id="262" r:id="Rce03cf745639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f8289712b4252" /><Relationship Type="http://schemas.openxmlformats.org/officeDocument/2006/relationships/slide" Target="/ppt/slides/slide1.xml" Id="R3ade6cffb3874e20" /><Relationship Type="http://schemas.openxmlformats.org/officeDocument/2006/relationships/slide" Target="/ppt/slides/slide2.xml" Id="R55a1a33ef96b40f6" /><Relationship Type="http://schemas.openxmlformats.org/officeDocument/2006/relationships/slide" Target="/ppt/slides/slide3.xml" Id="Rf0944a7b024748c6" /><Relationship Type="http://schemas.openxmlformats.org/officeDocument/2006/relationships/slide" Target="/ppt/slides/slide4.xml" Id="Raa89177547924485" /><Relationship Type="http://schemas.openxmlformats.org/officeDocument/2006/relationships/slide" Target="/ppt/slides/slide5.xml" Id="R6ddbf846bcdf4f42" /><Relationship Type="http://schemas.openxmlformats.org/officeDocument/2006/relationships/slide" Target="/ppt/slides/slide6.xml" Id="Rd2a46ba09f1645e1" /><Relationship Type="http://schemas.openxmlformats.org/officeDocument/2006/relationships/slide" Target="/ppt/slides/slide7.xml" Id="Rce03cf745639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3f24aee29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582cb607846ae" /><Relationship Type="http://schemas.openxmlformats.org/officeDocument/2006/relationships/theme" Target="/ppt/slideMasters/theme/theme1.xml" Id="Rf5eca49e2e53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582cb6078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9e0798d6a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9ae5912ec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b01504b6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96da208fb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129d0aee48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81294d29b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393c96dc0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AUSKJERET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AUSKJERET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8 158 640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Statsautorisert revisor, Asbjørn Klokk, Wellebygget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