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1e5577d3544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61d171d624892"/>
  </p:sldMasterIdLst>
  <p:sldIdLst>
    <p:sldId xmlns:r="http://schemas.openxmlformats.org/officeDocument/2006/relationships" id="256" r:id="Rdc951b5bb1fa4250"/>
    <p:sldId xmlns:r="http://schemas.openxmlformats.org/officeDocument/2006/relationships" id="257" r:id="R0faf1a8b5f3c48b1"/>
    <p:sldId xmlns:r="http://schemas.openxmlformats.org/officeDocument/2006/relationships" id="258" r:id="Re83101c9615d4059"/>
    <p:sldId xmlns:r="http://schemas.openxmlformats.org/officeDocument/2006/relationships" id="259" r:id="R02c2cd6cc7bd43d4"/>
    <p:sldId xmlns:r="http://schemas.openxmlformats.org/officeDocument/2006/relationships" id="260" r:id="R8df4743a92e14c1b"/>
    <p:sldId xmlns:r="http://schemas.openxmlformats.org/officeDocument/2006/relationships" id="261" r:id="Rabc31081ea564b1f"/>
    <p:sldId xmlns:r="http://schemas.openxmlformats.org/officeDocument/2006/relationships" id="262" r:id="R6b02a69bd55c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61d171d624892" /><Relationship Type="http://schemas.openxmlformats.org/officeDocument/2006/relationships/slide" Target="/ppt/slides/slide1.xml" Id="Rdc951b5bb1fa4250" /><Relationship Type="http://schemas.openxmlformats.org/officeDocument/2006/relationships/slide" Target="/ppt/slides/slide2.xml" Id="R0faf1a8b5f3c48b1" /><Relationship Type="http://schemas.openxmlformats.org/officeDocument/2006/relationships/slide" Target="/ppt/slides/slide3.xml" Id="Re83101c9615d4059" /><Relationship Type="http://schemas.openxmlformats.org/officeDocument/2006/relationships/slide" Target="/ppt/slides/slide4.xml" Id="R02c2cd6cc7bd43d4" /><Relationship Type="http://schemas.openxmlformats.org/officeDocument/2006/relationships/slide" Target="/ppt/slides/slide5.xml" Id="R8df4743a92e14c1b" /><Relationship Type="http://schemas.openxmlformats.org/officeDocument/2006/relationships/slide" Target="/ppt/slides/slide6.xml" Id="Rabc31081ea564b1f" /><Relationship Type="http://schemas.openxmlformats.org/officeDocument/2006/relationships/slide" Target="/ppt/slides/slide7.xml" Id="R6b02a69bd55c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2ba897a62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6c16abe29444f" /><Relationship Type="http://schemas.openxmlformats.org/officeDocument/2006/relationships/theme" Target="/ppt/slideMasters/theme/theme1.xml" Id="Ra5b7d7fdcea5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46c16abe29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f90d61a824c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a533fb84345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4fe9503f1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55e2f2b63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b773074c1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2abf67eaf4d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c9d2f37e4d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AUSKJERET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AUSKJERET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9 584 247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9 657 055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KLOKK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Statsautorisert revisor, Asbjørn Klokk, Wellebygget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998 340 608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