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1ace841a9442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dbba685b014dcd"/>
  </p:sldMasterIdLst>
  <p:sldIdLst>
    <p:sldId xmlns:r="http://schemas.openxmlformats.org/officeDocument/2006/relationships" id="256" r:id="Rbe4db13f3bdc4c4e"/>
    <p:sldId xmlns:r="http://schemas.openxmlformats.org/officeDocument/2006/relationships" id="257" r:id="R53b5900fa2444891"/>
    <p:sldId xmlns:r="http://schemas.openxmlformats.org/officeDocument/2006/relationships" id="258" r:id="R7a38722ee4c84f03"/>
    <p:sldId xmlns:r="http://schemas.openxmlformats.org/officeDocument/2006/relationships" id="259" r:id="Rd54dae113022489b"/>
    <p:sldId xmlns:r="http://schemas.openxmlformats.org/officeDocument/2006/relationships" id="260" r:id="R206c52cd81204fda"/>
    <p:sldId xmlns:r="http://schemas.openxmlformats.org/officeDocument/2006/relationships" id="261" r:id="R2dc57e1a6cca4994"/>
    <p:sldId xmlns:r="http://schemas.openxmlformats.org/officeDocument/2006/relationships" id="262" r:id="R0e166830e2a14d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dbba685b014dcd" /><Relationship Type="http://schemas.openxmlformats.org/officeDocument/2006/relationships/slide" Target="/ppt/slides/slide1.xml" Id="Rbe4db13f3bdc4c4e" /><Relationship Type="http://schemas.openxmlformats.org/officeDocument/2006/relationships/slide" Target="/ppt/slides/slide2.xml" Id="R53b5900fa2444891" /><Relationship Type="http://schemas.openxmlformats.org/officeDocument/2006/relationships/slide" Target="/ppt/slides/slide3.xml" Id="R7a38722ee4c84f03" /><Relationship Type="http://schemas.openxmlformats.org/officeDocument/2006/relationships/slide" Target="/ppt/slides/slide4.xml" Id="Rd54dae113022489b" /><Relationship Type="http://schemas.openxmlformats.org/officeDocument/2006/relationships/slide" Target="/ppt/slides/slide5.xml" Id="R206c52cd81204fda" /><Relationship Type="http://schemas.openxmlformats.org/officeDocument/2006/relationships/slide" Target="/ppt/slides/slide6.xml" Id="R2dc57e1a6cca4994" /><Relationship Type="http://schemas.openxmlformats.org/officeDocument/2006/relationships/slide" Target="/ppt/slides/slide7.xml" Id="R0e166830e2a14d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2d3afca9946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4503a3ce4432d" /><Relationship Type="http://schemas.openxmlformats.org/officeDocument/2006/relationships/theme" Target="/ppt/slideMasters/theme/theme1.xml" Id="R8211b88973f84e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a4503a3ce443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0de25fdcd4b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3a16cac814a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8fbcc652044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9fb5dbdf645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c0c3b2a5c4e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ed9f6cf7d4f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c5427a3844d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PLAN ELBRUS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 ELBRUS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 ELBRUS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 ELBRUS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 ELBRUS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 ELBRUS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307 185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3 211 451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 ELBRUS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ENGENESS TORKEL DYRBÆK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 ELBRUS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Langås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torkel@gmail.com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998 360 846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 ELBRUS AS</a:t>
            </a:r>
          </a:p>
        </p:txBody>
      </p:sp>
    </p:spTree>
  </p:cSld>
  <p:clrMapOvr>
    <a:masterClrMapping xmlns:a="http://schemas.openxmlformats.org/drawingml/2006/main"/>
  </p:clrMapOvr>
</p:sld>
</file>