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1964d629a2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53c962f6be4e22"/>
  </p:sldMasterIdLst>
  <p:sldIdLst>
    <p:sldId xmlns:r="http://schemas.openxmlformats.org/officeDocument/2006/relationships" id="256" r:id="R20415249d2d945fa"/>
    <p:sldId xmlns:r="http://schemas.openxmlformats.org/officeDocument/2006/relationships" id="257" r:id="Rb3afa642e9ff427f"/>
    <p:sldId xmlns:r="http://schemas.openxmlformats.org/officeDocument/2006/relationships" id="258" r:id="Rcd5abda199d14358"/>
    <p:sldId xmlns:r="http://schemas.openxmlformats.org/officeDocument/2006/relationships" id="259" r:id="R50c7a027173f4e0f"/>
    <p:sldId xmlns:r="http://schemas.openxmlformats.org/officeDocument/2006/relationships" id="260" r:id="R15d020ef410e488b"/>
    <p:sldId xmlns:r="http://schemas.openxmlformats.org/officeDocument/2006/relationships" id="261" r:id="R4603855e45e04c20"/>
    <p:sldId xmlns:r="http://schemas.openxmlformats.org/officeDocument/2006/relationships" id="262" r:id="R96a94052b46b4f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3c962f6be4e22" /><Relationship Type="http://schemas.openxmlformats.org/officeDocument/2006/relationships/slide" Target="/ppt/slides/slide1.xml" Id="R20415249d2d945fa" /><Relationship Type="http://schemas.openxmlformats.org/officeDocument/2006/relationships/slide" Target="/ppt/slides/slide2.xml" Id="Rb3afa642e9ff427f" /><Relationship Type="http://schemas.openxmlformats.org/officeDocument/2006/relationships/slide" Target="/ppt/slides/slide3.xml" Id="Rcd5abda199d14358" /><Relationship Type="http://schemas.openxmlformats.org/officeDocument/2006/relationships/slide" Target="/ppt/slides/slide4.xml" Id="R50c7a027173f4e0f" /><Relationship Type="http://schemas.openxmlformats.org/officeDocument/2006/relationships/slide" Target="/ppt/slides/slide5.xml" Id="R15d020ef410e488b" /><Relationship Type="http://schemas.openxmlformats.org/officeDocument/2006/relationships/slide" Target="/ppt/slides/slide6.xml" Id="R4603855e45e04c20" /><Relationship Type="http://schemas.openxmlformats.org/officeDocument/2006/relationships/slide" Target="/ppt/slides/slide7.xml" Id="R96a94052b46b4f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4a01ad34c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5715f55a34587" /><Relationship Type="http://schemas.openxmlformats.org/officeDocument/2006/relationships/theme" Target="/ppt/slideMasters/theme/theme1.xml" Id="Rfeb5f0196f4648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5715f55a3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c8f6b5c1444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fa66b3cf648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aafde26c040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3903941c24f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a2f2d9f5a4f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21954ebbf4c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e59d55f5045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20 371 324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