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0eaf274ee34a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cf2fff50cd4656"/>
  </p:sldMasterIdLst>
  <p:sldIdLst>
    <p:sldId xmlns:r="http://schemas.openxmlformats.org/officeDocument/2006/relationships" id="256" r:id="Re201a9b43a5c4b6a"/>
    <p:sldId xmlns:r="http://schemas.openxmlformats.org/officeDocument/2006/relationships" id="257" r:id="R9ff895e5553748a4"/>
    <p:sldId xmlns:r="http://schemas.openxmlformats.org/officeDocument/2006/relationships" id="258" r:id="Re69722fcb7bf435a"/>
    <p:sldId xmlns:r="http://schemas.openxmlformats.org/officeDocument/2006/relationships" id="259" r:id="R393d209535f5405d"/>
    <p:sldId xmlns:r="http://schemas.openxmlformats.org/officeDocument/2006/relationships" id="260" r:id="R29949214d146477b"/>
    <p:sldId xmlns:r="http://schemas.openxmlformats.org/officeDocument/2006/relationships" id="261" r:id="R03d8555c24864116"/>
    <p:sldId xmlns:r="http://schemas.openxmlformats.org/officeDocument/2006/relationships" id="262" r:id="R64474c575ff540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cf2fff50cd4656" /><Relationship Type="http://schemas.openxmlformats.org/officeDocument/2006/relationships/slide" Target="/ppt/slides/slide1.xml" Id="Re201a9b43a5c4b6a" /><Relationship Type="http://schemas.openxmlformats.org/officeDocument/2006/relationships/slide" Target="/ppt/slides/slide2.xml" Id="R9ff895e5553748a4" /><Relationship Type="http://schemas.openxmlformats.org/officeDocument/2006/relationships/slide" Target="/ppt/slides/slide3.xml" Id="Re69722fcb7bf435a" /><Relationship Type="http://schemas.openxmlformats.org/officeDocument/2006/relationships/slide" Target="/ppt/slides/slide4.xml" Id="R393d209535f5405d" /><Relationship Type="http://schemas.openxmlformats.org/officeDocument/2006/relationships/slide" Target="/ppt/slides/slide5.xml" Id="R29949214d146477b" /><Relationship Type="http://schemas.openxmlformats.org/officeDocument/2006/relationships/slide" Target="/ppt/slides/slide6.xml" Id="R03d8555c24864116" /><Relationship Type="http://schemas.openxmlformats.org/officeDocument/2006/relationships/slide" Target="/ppt/slides/slide7.xml" Id="R64474c575ff540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d54464714d41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a24cc4e1c4b61" /><Relationship Type="http://schemas.openxmlformats.org/officeDocument/2006/relationships/theme" Target="/ppt/slideMasters/theme/theme1.xml" Id="Raf65589cfe1444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a24cc4e1c4b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dc4538fac4c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62d8551a345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f76bbd4f642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2beb3675e4f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5fe7f874d4d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538f723214b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14ea77c0c4d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