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2481e6330141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d53b25f65848b6"/>
  </p:sldMasterIdLst>
  <p:sldIdLst>
    <p:sldId xmlns:r="http://schemas.openxmlformats.org/officeDocument/2006/relationships" id="256" r:id="R0243a94d67a6435f"/>
    <p:sldId xmlns:r="http://schemas.openxmlformats.org/officeDocument/2006/relationships" id="257" r:id="R4ff721debfd0445e"/>
    <p:sldId xmlns:r="http://schemas.openxmlformats.org/officeDocument/2006/relationships" id="258" r:id="R1d47a778370643d8"/>
    <p:sldId xmlns:r="http://schemas.openxmlformats.org/officeDocument/2006/relationships" id="259" r:id="Ra1934d7d5d0848d2"/>
    <p:sldId xmlns:r="http://schemas.openxmlformats.org/officeDocument/2006/relationships" id="260" r:id="Ra57f3a6057fc425d"/>
    <p:sldId xmlns:r="http://schemas.openxmlformats.org/officeDocument/2006/relationships" id="261" r:id="Rd171ec9777004684"/>
    <p:sldId xmlns:r="http://schemas.openxmlformats.org/officeDocument/2006/relationships" id="262" r:id="Rfc0f47f0a8c143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d53b25f65848b6" /><Relationship Type="http://schemas.openxmlformats.org/officeDocument/2006/relationships/slide" Target="/ppt/slides/slide1.xml" Id="R0243a94d67a6435f" /><Relationship Type="http://schemas.openxmlformats.org/officeDocument/2006/relationships/slide" Target="/ppt/slides/slide2.xml" Id="R4ff721debfd0445e" /><Relationship Type="http://schemas.openxmlformats.org/officeDocument/2006/relationships/slide" Target="/ppt/slides/slide3.xml" Id="R1d47a778370643d8" /><Relationship Type="http://schemas.openxmlformats.org/officeDocument/2006/relationships/slide" Target="/ppt/slides/slide4.xml" Id="Ra1934d7d5d0848d2" /><Relationship Type="http://schemas.openxmlformats.org/officeDocument/2006/relationships/slide" Target="/ppt/slides/slide5.xml" Id="Ra57f3a6057fc425d" /><Relationship Type="http://schemas.openxmlformats.org/officeDocument/2006/relationships/slide" Target="/ppt/slides/slide6.xml" Id="Rd171ec9777004684" /><Relationship Type="http://schemas.openxmlformats.org/officeDocument/2006/relationships/slide" Target="/ppt/slides/slide7.xml" Id="Rfc0f47f0a8c143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6231951a8041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d1bfd4b684b48" /><Relationship Type="http://schemas.openxmlformats.org/officeDocument/2006/relationships/theme" Target="/ppt/slideMasters/theme/theme1.xml" Id="R28586efd63a543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8d1bfd4b684b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15812837b4c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4b2f2f07547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0a5be5d3f49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4cc89a92b4a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58662c34f49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179b326a347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89f67a7ee44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MONTENOR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MONTENOR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1 899 715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1 638 953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2 037 246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45 739 522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47 023 302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NORENG ARVE TORMOD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998 473 713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