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ea28e1cd4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e86f63f1b4e91"/>
  </p:sldMasterIdLst>
  <p:sldIdLst>
    <p:sldId xmlns:r="http://schemas.openxmlformats.org/officeDocument/2006/relationships" id="256" r:id="Rfbb538656f194d74"/>
    <p:sldId xmlns:r="http://schemas.openxmlformats.org/officeDocument/2006/relationships" id="257" r:id="R8722d685d3af42c0"/>
    <p:sldId xmlns:r="http://schemas.openxmlformats.org/officeDocument/2006/relationships" id="258" r:id="Rbe17dca31c744e5c"/>
    <p:sldId xmlns:r="http://schemas.openxmlformats.org/officeDocument/2006/relationships" id="259" r:id="Rac9664bc80884e7d"/>
    <p:sldId xmlns:r="http://schemas.openxmlformats.org/officeDocument/2006/relationships" id="260" r:id="Re75ac591f5f7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e86f63f1b4e91" /><Relationship Type="http://schemas.openxmlformats.org/officeDocument/2006/relationships/slide" Target="/ppt/slides/slide1.xml" Id="Rfbb538656f194d74" /><Relationship Type="http://schemas.openxmlformats.org/officeDocument/2006/relationships/slide" Target="/ppt/slides/slide2.xml" Id="R8722d685d3af42c0" /><Relationship Type="http://schemas.openxmlformats.org/officeDocument/2006/relationships/slide" Target="/ppt/slides/slide3.xml" Id="Rbe17dca31c744e5c" /><Relationship Type="http://schemas.openxmlformats.org/officeDocument/2006/relationships/slide" Target="/ppt/slides/slide4.xml" Id="Rac9664bc80884e7d" /><Relationship Type="http://schemas.openxmlformats.org/officeDocument/2006/relationships/slide" Target="/ppt/slides/slide5.xml" Id="Re75ac591f5f7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50b4d6914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4a9ab7ec4cf3" /><Relationship Type="http://schemas.openxmlformats.org/officeDocument/2006/relationships/theme" Target="/ppt/slideMasters/theme/theme1.xml" Id="R2d455f364c83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a4a9ab7ec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ffb87885e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e8753755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7ce260635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930a6b7a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4348c43d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OPTION PREMIUM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OPTION PREMIUM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998 474 450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