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00926bddb04f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553ffd89c64bea"/>
  </p:sldMasterIdLst>
  <p:sldIdLst>
    <p:sldId xmlns:r="http://schemas.openxmlformats.org/officeDocument/2006/relationships" id="256" r:id="Rebf5916c28f34c42"/>
    <p:sldId xmlns:r="http://schemas.openxmlformats.org/officeDocument/2006/relationships" id="257" r:id="Rbf3506c7142e4146"/>
    <p:sldId xmlns:r="http://schemas.openxmlformats.org/officeDocument/2006/relationships" id="258" r:id="Rfccb0d9ce0d24c32"/>
    <p:sldId xmlns:r="http://schemas.openxmlformats.org/officeDocument/2006/relationships" id="259" r:id="R4cee4617e0c746ad"/>
    <p:sldId xmlns:r="http://schemas.openxmlformats.org/officeDocument/2006/relationships" id="260" r:id="Rbd34a1c13390452a"/>
    <p:sldId xmlns:r="http://schemas.openxmlformats.org/officeDocument/2006/relationships" id="261" r:id="R4f70ff9dc3994f58"/>
    <p:sldId xmlns:r="http://schemas.openxmlformats.org/officeDocument/2006/relationships" id="262" r:id="R5d9a928ddc41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53ffd89c64bea" /><Relationship Type="http://schemas.openxmlformats.org/officeDocument/2006/relationships/slide" Target="/ppt/slides/slide1.xml" Id="Rebf5916c28f34c42" /><Relationship Type="http://schemas.openxmlformats.org/officeDocument/2006/relationships/slide" Target="/ppt/slides/slide2.xml" Id="Rbf3506c7142e4146" /><Relationship Type="http://schemas.openxmlformats.org/officeDocument/2006/relationships/slide" Target="/ppt/slides/slide3.xml" Id="Rfccb0d9ce0d24c32" /><Relationship Type="http://schemas.openxmlformats.org/officeDocument/2006/relationships/slide" Target="/ppt/slides/slide4.xml" Id="R4cee4617e0c746ad" /><Relationship Type="http://schemas.openxmlformats.org/officeDocument/2006/relationships/slide" Target="/ppt/slides/slide5.xml" Id="Rbd34a1c13390452a" /><Relationship Type="http://schemas.openxmlformats.org/officeDocument/2006/relationships/slide" Target="/ppt/slides/slide6.xml" Id="R4f70ff9dc3994f58" /><Relationship Type="http://schemas.openxmlformats.org/officeDocument/2006/relationships/slide" Target="/ppt/slides/slide7.xml" Id="R5d9a928ddc41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b73916e10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1bb09f7fe439d" /><Relationship Type="http://schemas.openxmlformats.org/officeDocument/2006/relationships/theme" Target="/ppt/slideMasters/theme/theme1.xml" Id="R9fae58ec932e4f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01bb09f7fe43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e22f319de41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25747a8bd4d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a5823832c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d2d7df6f34f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c04c88e2340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b2800724941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d2b8fb0554b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GÅRD GJERSTAD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GÅRD GJERSTAD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GÅRD GJERSTAD AS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GÅRD GJERSTAD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GÅRD GJERSTAD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GÅRD GJERSTAD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2 218 692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7 694 570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9 925 759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GÅRD GJERSTAD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LØITE KNUT ARNE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ANE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GÅRD GJERSTAD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Moveien 182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01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998 477 972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GÅRD GJERSTAD AS</a:t>
            </a:r>
          </a:p>
        </p:txBody>
      </p:sp>
    </p:spTree>
  </p:cSld>
  <p:clrMapOvr>
    <a:masterClrMapping xmlns:a="http://schemas.openxmlformats.org/drawingml/2006/main"/>
  </p:clrMapOvr>
</p:sld>
</file>