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37e1e71f794c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f419b47aea4849"/>
  </p:sldMasterIdLst>
  <p:sldIdLst>
    <p:sldId xmlns:r="http://schemas.openxmlformats.org/officeDocument/2006/relationships" id="256" r:id="R62cb84cbd41d4cbf"/>
    <p:sldId xmlns:r="http://schemas.openxmlformats.org/officeDocument/2006/relationships" id="257" r:id="R675e460326dc479c"/>
    <p:sldId xmlns:r="http://schemas.openxmlformats.org/officeDocument/2006/relationships" id="258" r:id="Rc6a4559082b44ed5"/>
    <p:sldId xmlns:r="http://schemas.openxmlformats.org/officeDocument/2006/relationships" id="259" r:id="Rf0101e29a9c843b9"/>
    <p:sldId xmlns:r="http://schemas.openxmlformats.org/officeDocument/2006/relationships" id="260" r:id="R2fa95fa226b34245"/>
    <p:sldId xmlns:r="http://schemas.openxmlformats.org/officeDocument/2006/relationships" id="261" r:id="R07b8e49743b74fb6"/>
    <p:sldId xmlns:r="http://schemas.openxmlformats.org/officeDocument/2006/relationships" id="262" r:id="R12a4dc8b857646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f419b47aea4849" /><Relationship Type="http://schemas.openxmlformats.org/officeDocument/2006/relationships/slide" Target="/ppt/slides/slide1.xml" Id="R62cb84cbd41d4cbf" /><Relationship Type="http://schemas.openxmlformats.org/officeDocument/2006/relationships/slide" Target="/ppt/slides/slide2.xml" Id="R675e460326dc479c" /><Relationship Type="http://schemas.openxmlformats.org/officeDocument/2006/relationships/slide" Target="/ppt/slides/slide3.xml" Id="Rc6a4559082b44ed5" /><Relationship Type="http://schemas.openxmlformats.org/officeDocument/2006/relationships/slide" Target="/ppt/slides/slide4.xml" Id="Rf0101e29a9c843b9" /><Relationship Type="http://schemas.openxmlformats.org/officeDocument/2006/relationships/slide" Target="/ppt/slides/slide5.xml" Id="R2fa95fa226b34245" /><Relationship Type="http://schemas.openxmlformats.org/officeDocument/2006/relationships/slide" Target="/ppt/slides/slide6.xml" Id="R07b8e49743b74fb6" /><Relationship Type="http://schemas.openxmlformats.org/officeDocument/2006/relationships/slide" Target="/ppt/slides/slide7.xml" Id="R12a4dc8b857646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6867b41674d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0e36ad27f4d0a" /><Relationship Type="http://schemas.openxmlformats.org/officeDocument/2006/relationships/theme" Target="/ppt/slideMasters/theme/theme1.xml" Id="R51a0ef69f4e348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d0e36ad27f4d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e3b3a6e044d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5e6cb9fd240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9401e87634b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721104bac40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bf7e62a0849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4dbc20a274e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07b0f08d941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VIVALDI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VIVALDI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VIVALDI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VIVALDI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VIVALDI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VIVALDI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−770 812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11 054 530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376 900 928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471 676 511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VIVALDI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VON TETZCHNER JON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VIVALDI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Det Lille AS, Rosenborggata 19C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998 529 344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VIVALDI INVEST AS</a:t>
            </a:r>
          </a:p>
        </p:txBody>
      </p:sp>
    </p:spTree>
  </p:cSld>
  <p:clrMapOvr>
    <a:masterClrMapping xmlns:a="http://schemas.openxmlformats.org/drawingml/2006/main"/>
  </p:clrMapOvr>
</p:sld>
</file>