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184b43cb0d47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583c600e8b463e"/>
  </p:sldMasterIdLst>
  <p:sldIdLst>
    <p:sldId xmlns:r="http://schemas.openxmlformats.org/officeDocument/2006/relationships" id="256" r:id="Rc1e36e5cdbb44d76"/>
    <p:sldId xmlns:r="http://schemas.openxmlformats.org/officeDocument/2006/relationships" id="257" r:id="R456953dc41374e90"/>
    <p:sldId xmlns:r="http://schemas.openxmlformats.org/officeDocument/2006/relationships" id="258" r:id="R457cea8957ae4423"/>
    <p:sldId xmlns:r="http://schemas.openxmlformats.org/officeDocument/2006/relationships" id="259" r:id="R49c3ff73b3514f4d"/>
    <p:sldId xmlns:r="http://schemas.openxmlformats.org/officeDocument/2006/relationships" id="260" r:id="R9b4aafe7f51b4945"/>
    <p:sldId xmlns:r="http://schemas.openxmlformats.org/officeDocument/2006/relationships" id="261" r:id="Rb00de955baf94f96"/>
    <p:sldId xmlns:r="http://schemas.openxmlformats.org/officeDocument/2006/relationships" id="262" r:id="R1ad731f43d974a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583c600e8b463e" /><Relationship Type="http://schemas.openxmlformats.org/officeDocument/2006/relationships/slide" Target="/ppt/slides/slide1.xml" Id="Rc1e36e5cdbb44d76" /><Relationship Type="http://schemas.openxmlformats.org/officeDocument/2006/relationships/slide" Target="/ppt/slides/slide2.xml" Id="R456953dc41374e90" /><Relationship Type="http://schemas.openxmlformats.org/officeDocument/2006/relationships/slide" Target="/ppt/slides/slide3.xml" Id="R457cea8957ae4423" /><Relationship Type="http://schemas.openxmlformats.org/officeDocument/2006/relationships/slide" Target="/ppt/slides/slide4.xml" Id="R49c3ff73b3514f4d" /><Relationship Type="http://schemas.openxmlformats.org/officeDocument/2006/relationships/slide" Target="/ppt/slides/slide5.xml" Id="R9b4aafe7f51b4945" /><Relationship Type="http://schemas.openxmlformats.org/officeDocument/2006/relationships/slide" Target="/ppt/slides/slide6.xml" Id="Rb00de955baf94f96" /><Relationship Type="http://schemas.openxmlformats.org/officeDocument/2006/relationships/slide" Target="/ppt/slides/slide7.xml" Id="R1ad731f43d974a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1f98e989bc41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c5b00593294dc0" /><Relationship Type="http://schemas.openxmlformats.org/officeDocument/2006/relationships/theme" Target="/ppt/slideMasters/theme/theme1.xml" Id="Rf0526a2358524d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c5b00593294d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64befbe0e84c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0255e14a7844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63d812d4424f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26b5557f3a49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b5b6ab091d43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5b2f2148ce40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95ee9e833146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ENVISICON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ENVISICON AS ble etablert [år] og holder til i Tananger.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137 233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89 787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389 721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1 079 321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SHAWN ASHTON LE MAITRE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Trollkjerkevegen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4056 Tananger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998 564 271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