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b21df61ca448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696dddb85c4c2e"/>
  </p:sldMasterIdLst>
  <p:sldIdLst>
    <p:sldId xmlns:r="http://schemas.openxmlformats.org/officeDocument/2006/relationships" id="256" r:id="Rcf77ae5555a34475"/>
    <p:sldId xmlns:r="http://schemas.openxmlformats.org/officeDocument/2006/relationships" id="257" r:id="Ra449126676434319"/>
    <p:sldId xmlns:r="http://schemas.openxmlformats.org/officeDocument/2006/relationships" id="258" r:id="R4a1c2b3e57274ecb"/>
    <p:sldId xmlns:r="http://schemas.openxmlformats.org/officeDocument/2006/relationships" id="259" r:id="R2b34e13eada445c8"/>
    <p:sldId xmlns:r="http://schemas.openxmlformats.org/officeDocument/2006/relationships" id="260" r:id="Rb0f4d88478d04160"/>
    <p:sldId xmlns:r="http://schemas.openxmlformats.org/officeDocument/2006/relationships" id="261" r:id="R34fa962e284a4d70"/>
    <p:sldId xmlns:r="http://schemas.openxmlformats.org/officeDocument/2006/relationships" id="262" r:id="R3df349fa6d164a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696dddb85c4c2e" /><Relationship Type="http://schemas.openxmlformats.org/officeDocument/2006/relationships/slide" Target="/ppt/slides/slide1.xml" Id="Rcf77ae5555a34475" /><Relationship Type="http://schemas.openxmlformats.org/officeDocument/2006/relationships/slide" Target="/ppt/slides/slide2.xml" Id="Ra449126676434319" /><Relationship Type="http://schemas.openxmlformats.org/officeDocument/2006/relationships/slide" Target="/ppt/slides/slide3.xml" Id="R4a1c2b3e57274ecb" /><Relationship Type="http://schemas.openxmlformats.org/officeDocument/2006/relationships/slide" Target="/ppt/slides/slide4.xml" Id="R2b34e13eada445c8" /><Relationship Type="http://schemas.openxmlformats.org/officeDocument/2006/relationships/slide" Target="/ppt/slides/slide5.xml" Id="Rb0f4d88478d04160" /><Relationship Type="http://schemas.openxmlformats.org/officeDocument/2006/relationships/slide" Target="/ppt/slides/slide6.xml" Id="R34fa962e284a4d70" /><Relationship Type="http://schemas.openxmlformats.org/officeDocument/2006/relationships/slide" Target="/ppt/slides/slide7.xml" Id="R3df349fa6d164a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2e85a124ed49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9742c8e3a41d5" /><Relationship Type="http://schemas.openxmlformats.org/officeDocument/2006/relationships/theme" Target="/ppt/slideMasters/theme/theme1.xml" Id="R2281b52c4cec42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39742c8e3a41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06b8339594e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72ffc7c294a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d3ffa6ab849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e4a8aa01a4a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940d8036143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40330c7a24e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4c8cbe2174d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ABP ELEKTRO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ABP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ABP ELEKTRO HOLDING AS ble etablert [år] og holder til i Færvik.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ABP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ABP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ABP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131 497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18 042 821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18 061 190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ABP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ANDRE 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ABP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Skilsøveien 166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4818 Færvik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998 571 421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ABP ELEKTRO HOLDING AS</a:t>
            </a:r>
          </a:p>
        </p:txBody>
      </p:sp>
    </p:spTree>
  </p:cSld>
  <p:clrMapOvr>
    <a:masterClrMapping xmlns:a="http://schemas.openxmlformats.org/drawingml/2006/main"/>
  </p:clrMapOvr>
</p:sld>
</file>