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eb01d1f21042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eb116446c540aa"/>
  </p:sldMasterIdLst>
  <p:sldIdLst>
    <p:sldId xmlns:r="http://schemas.openxmlformats.org/officeDocument/2006/relationships" id="256" r:id="R574be8ce6f5d41f7"/>
    <p:sldId xmlns:r="http://schemas.openxmlformats.org/officeDocument/2006/relationships" id="257" r:id="R7b681290cb624dff"/>
    <p:sldId xmlns:r="http://schemas.openxmlformats.org/officeDocument/2006/relationships" id="258" r:id="R2841fe553bf6479c"/>
    <p:sldId xmlns:r="http://schemas.openxmlformats.org/officeDocument/2006/relationships" id="259" r:id="R2105e47c8619481d"/>
    <p:sldId xmlns:r="http://schemas.openxmlformats.org/officeDocument/2006/relationships" id="260" r:id="R9cd92d6a0b1a4bce"/>
    <p:sldId xmlns:r="http://schemas.openxmlformats.org/officeDocument/2006/relationships" id="261" r:id="R061a4e4fac344b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b116446c540aa" /><Relationship Type="http://schemas.openxmlformats.org/officeDocument/2006/relationships/slide" Target="/ppt/slides/slide1.xml" Id="R574be8ce6f5d41f7" /><Relationship Type="http://schemas.openxmlformats.org/officeDocument/2006/relationships/slide" Target="/ppt/slides/slide2.xml" Id="R7b681290cb624dff" /><Relationship Type="http://schemas.openxmlformats.org/officeDocument/2006/relationships/slide" Target="/ppt/slides/slide3.xml" Id="R2841fe553bf6479c" /><Relationship Type="http://schemas.openxmlformats.org/officeDocument/2006/relationships/slide" Target="/ppt/slides/slide4.xml" Id="R2105e47c8619481d" /><Relationship Type="http://schemas.openxmlformats.org/officeDocument/2006/relationships/slide" Target="/ppt/slides/slide5.xml" Id="R9cd92d6a0b1a4bce" /><Relationship Type="http://schemas.openxmlformats.org/officeDocument/2006/relationships/slide" Target="/ppt/slides/slide6.xml" Id="R061a4e4fac344b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aa57a21f243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7193ea7a94c07" /><Relationship Type="http://schemas.openxmlformats.org/officeDocument/2006/relationships/theme" Target="/ppt/slideMasters/theme/theme1.xml" Id="R7e45d2c0872d45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27193ea7a94c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d0ea9d0964f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3162c9aff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41b7a76e841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949ea49c54d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14eea9da94f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f3857dbc44b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