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429ccfefa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3fb3485b342c7"/>
  </p:sldMasterIdLst>
  <p:sldIdLst>
    <p:sldId xmlns:r="http://schemas.openxmlformats.org/officeDocument/2006/relationships" id="256" r:id="R8c49dddfaf7e4f8b"/>
    <p:sldId xmlns:r="http://schemas.openxmlformats.org/officeDocument/2006/relationships" id="257" r:id="R293ece575cc648a2"/>
    <p:sldId xmlns:r="http://schemas.openxmlformats.org/officeDocument/2006/relationships" id="258" r:id="R6bbcd66984fa4d2e"/>
    <p:sldId xmlns:r="http://schemas.openxmlformats.org/officeDocument/2006/relationships" id="259" r:id="R2f66ae67f0a24785"/>
    <p:sldId xmlns:r="http://schemas.openxmlformats.org/officeDocument/2006/relationships" id="260" r:id="R17cdce05d004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3fb3485b342c7" /><Relationship Type="http://schemas.openxmlformats.org/officeDocument/2006/relationships/slide" Target="/ppt/slides/slide1.xml" Id="R8c49dddfaf7e4f8b" /><Relationship Type="http://schemas.openxmlformats.org/officeDocument/2006/relationships/slide" Target="/ppt/slides/slide2.xml" Id="R293ece575cc648a2" /><Relationship Type="http://schemas.openxmlformats.org/officeDocument/2006/relationships/slide" Target="/ppt/slides/slide3.xml" Id="R6bbcd66984fa4d2e" /><Relationship Type="http://schemas.openxmlformats.org/officeDocument/2006/relationships/slide" Target="/ppt/slides/slide4.xml" Id="R2f66ae67f0a24785" /><Relationship Type="http://schemas.openxmlformats.org/officeDocument/2006/relationships/slide" Target="/ppt/slides/slide5.xml" Id="R17cdce05d004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9040d5dc2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4444336c94611" /><Relationship Type="http://schemas.openxmlformats.org/officeDocument/2006/relationships/theme" Target="/ppt/slideMasters/theme/theme1.xml" Id="R81527f4a1e55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4444336c946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f5c3f3de49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b6051e279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f21247e4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357d9de23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019e5e5a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