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f39943fe0794c0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b69347f66314bf8"/>
  </p:sldMasterIdLst>
  <p:sldIdLst>
    <p:sldId xmlns:r="http://schemas.openxmlformats.org/officeDocument/2006/relationships" id="256" r:id="R39353e5672a1474e"/>
    <p:sldId xmlns:r="http://schemas.openxmlformats.org/officeDocument/2006/relationships" id="257" r:id="Rf54dad2187cf4534"/>
    <p:sldId xmlns:r="http://schemas.openxmlformats.org/officeDocument/2006/relationships" id="258" r:id="Rcb160a3a6c2e4921"/>
    <p:sldId xmlns:r="http://schemas.openxmlformats.org/officeDocument/2006/relationships" id="259" r:id="R3bd5e8a1c63a49a7"/>
    <p:sldId xmlns:r="http://schemas.openxmlformats.org/officeDocument/2006/relationships" id="260" r:id="Re5d6c9c7c34e4fc6"/>
    <p:sldId xmlns:r="http://schemas.openxmlformats.org/officeDocument/2006/relationships" id="261" r:id="Rbdda4a34f0644f33"/>
    <p:sldId xmlns:r="http://schemas.openxmlformats.org/officeDocument/2006/relationships" id="262" r:id="R829e6edd6c2d49b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b69347f66314bf8" /><Relationship Type="http://schemas.openxmlformats.org/officeDocument/2006/relationships/slide" Target="/ppt/slides/slide1.xml" Id="R39353e5672a1474e" /><Relationship Type="http://schemas.openxmlformats.org/officeDocument/2006/relationships/slide" Target="/ppt/slides/slide2.xml" Id="Rf54dad2187cf4534" /><Relationship Type="http://schemas.openxmlformats.org/officeDocument/2006/relationships/slide" Target="/ppt/slides/slide3.xml" Id="Rcb160a3a6c2e4921" /><Relationship Type="http://schemas.openxmlformats.org/officeDocument/2006/relationships/slide" Target="/ppt/slides/slide4.xml" Id="R3bd5e8a1c63a49a7" /><Relationship Type="http://schemas.openxmlformats.org/officeDocument/2006/relationships/slide" Target="/ppt/slides/slide5.xml" Id="Re5d6c9c7c34e4fc6" /><Relationship Type="http://schemas.openxmlformats.org/officeDocument/2006/relationships/slide" Target="/ppt/slides/slide6.xml" Id="Rbdda4a34f0644f33" /><Relationship Type="http://schemas.openxmlformats.org/officeDocument/2006/relationships/slide" Target="/ppt/slides/slide7.xml" Id="R829e6edd6c2d49b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3f47363fd1747d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d8cb57fe83465a" /><Relationship Type="http://schemas.openxmlformats.org/officeDocument/2006/relationships/theme" Target="/ppt/slideMasters/theme/theme1.xml" Id="R7fb70834aff243d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fd8cb57fe83465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69f4fd31b5470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9698f7c773432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205379d456419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d06be6cdfe4d7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781042b5bb45f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ab593c2ca64ba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60021aeadc4f5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VENTINOR KLIMAENTREPRENØR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VENTINOR KLIMAENTREPRENØR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VENTINOR KLIMAENTREPRENØR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VENTINOR KLIMAENTREPRENØR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VENTINOR KLIMAENTREPRENØR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VENTINOR KLIMAENTREPRENØR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19 214 654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755 992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406 344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3 425 836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8 284 567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VENTINOR KLIMAENTREPRENØR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VENTINOR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VENTINOR KLIMAENTREPRENØR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998 600 901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VENTINOR KLIMAENTREPRENØR AS</a:t>
            </a:r>
          </a:p>
        </p:txBody>
      </p:sp>
    </p:spTree>
  </p:cSld>
  <p:clrMapOvr>
    <a:masterClrMapping xmlns:a="http://schemas.openxmlformats.org/drawingml/2006/main"/>
  </p:clrMapOvr>
</p:sld>
</file>