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d3884bd97446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4d34156204940"/>
  </p:sldMasterIdLst>
  <p:sldIdLst>
    <p:sldId xmlns:r="http://schemas.openxmlformats.org/officeDocument/2006/relationships" id="256" r:id="R46cd32fa867e456e"/>
    <p:sldId xmlns:r="http://schemas.openxmlformats.org/officeDocument/2006/relationships" id="257" r:id="Rc6af26ca702a4744"/>
    <p:sldId xmlns:r="http://schemas.openxmlformats.org/officeDocument/2006/relationships" id="258" r:id="Radabe1dab2464204"/>
    <p:sldId xmlns:r="http://schemas.openxmlformats.org/officeDocument/2006/relationships" id="259" r:id="R871ed7ddd9354e7f"/>
    <p:sldId xmlns:r="http://schemas.openxmlformats.org/officeDocument/2006/relationships" id="260" r:id="Rcb661cba218e40d0"/>
    <p:sldId xmlns:r="http://schemas.openxmlformats.org/officeDocument/2006/relationships" id="261" r:id="Re60bb94dd15a41ad"/>
    <p:sldId xmlns:r="http://schemas.openxmlformats.org/officeDocument/2006/relationships" id="262" r:id="R5b4211ab0761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4d34156204940" /><Relationship Type="http://schemas.openxmlformats.org/officeDocument/2006/relationships/slide" Target="/ppt/slides/slide1.xml" Id="R46cd32fa867e456e" /><Relationship Type="http://schemas.openxmlformats.org/officeDocument/2006/relationships/slide" Target="/ppt/slides/slide2.xml" Id="Rc6af26ca702a4744" /><Relationship Type="http://schemas.openxmlformats.org/officeDocument/2006/relationships/slide" Target="/ppt/slides/slide3.xml" Id="Radabe1dab2464204" /><Relationship Type="http://schemas.openxmlformats.org/officeDocument/2006/relationships/slide" Target="/ppt/slides/slide4.xml" Id="R871ed7ddd9354e7f" /><Relationship Type="http://schemas.openxmlformats.org/officeDocument/2006/relationships/slide" Target="/ppt/slides/slide5.xml" Id="Rcb661cba218e40d0" /><Relationship Type="http://schemas.openxmlformats.org/officeDocument/2006/relationships/slide" Target="/ppt/slides/slide6.xml" Id="Re60bb94dd15a41ad" /><Relationship Type="http://schemas.openxmlformats.org/officeDocument/2006/relationships/slide" Target="/ppt/slides/slide7.xml" Id="R5b4211ab0761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1bbc63778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b1845b2f041a9" /><Relationship Type="http://schemas.openxmlformats.org/officeDocument/2006/relationships/theme" Target="/ppt/slideMasters/theme/theme1.xml" Id="R643dbc209f05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b1845b2f0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0067ca28949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355e2fb4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29c56778f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053f0f9b248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bb33e626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bb457d79346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da36601df45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WM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 EIGEDOM AS ble etablert [år] og holder til i Lærdal.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BÆKKEN BJARNE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Håbakken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6887 Lærdal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93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 EIGEDOM AS</a:t>
            </a:r>
          </a:p>
        </p:txBody>
      </p:sp>
    </p:spTree>
  </p:cSld>
  <p:clrMapOvr>
    <a:masterClrMapping xmlns:a="http://schemas.openxmlformats.org/drawingml/2006/main"/>
  </p:clrMapOvr>
</p:sld>
</file>