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a428d006b2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8372ff7b34162"/>
  </p:sldMasterIdLst>
  <p:sldIdLst>
    <p:sldId xmlns:r="http://schemas.openxmlformats.org/officeDocument/2006/relationships" id="256" r:id="Rc3a0f855c66a48d9"/>
    <p:sldId xmlns:r="http://schemas.openxmlformats.org/officeDocument/2006/relationships" id="257" r:id="R9413c19868184b43"/>
    <p:sldId xmlns:r="http://schemas.openxmlformats.org/officeDocument/2006/relationships" id="258" r:id="R248f75fd7af74de1"/>
    <p:sldId xmlns:r="http://schemas.openxmlformats.org/officeDocument/2006/relationships" id="259" r:id="Rdbd6c0cc6acb43e5"/>
    <p:sldId xmlns:r="http://schemas.openxmlformats.org/officeDocument/2006/relationships" id="260" r:id="Radd2d5cea52b4911"/>
    <p:sldId xmlns:r="http://schemas.openxmlformats.org/officeDocument/2006/relationships" id="261" r:id="Rdd5f5651102842fa"/>
    <p:sldId xmlns:r="http://schemas.openxmlformats.org/officeDocument/2006/relationships" id="262" r:id="Ra2760fea746d4f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8372ff7b34162" /><Relationship Type="http://schemas.openxmlformats.org/officeDocument/2006/relationships/slide" Target="/ppt/slides/slide1.xml" Id="Rc3a0f855c66a48d9" /><Relationship Type="http://schemas.openxmlformats.org/officeDocument/2006/relationships/slide" Target="/ppt/slides/slide2.xml" Id="R9413c19868184b43" /><Relationship Type="http://schemas.openxmlformats.org/officeDocument/2006/relationships/slide" Target="/ppt/slides/slide3.xml" Id="R248f75fd7af74de1" /><Relationship Type="http://schemas.openxmlformats.org/officeDocument/2006/relationships/slide" Target="/ppt/slides/slide4.xml" Id="Rdbd6c0cc6acb43e5" /><Relationship Type="http://schemas.openxmlformats.org/officeDocument/2006/relationships/slide" Target="/ppt/slides/slide5.xml" Id="Radd2d5cea52b4911" /><Relationship Type="http://schemas.openxmlformats.org/officeDocument/2006/relationships/slide" Target="/ppt/slides/slide6.xml" Id="Rdd5f5651102842fa" /><Relationship Type="http://schemas.openxmlformats.org/officeDocument/2006/relationships/slide" Target="/ppt/slides/slide7.xml" Id="Ra2760fea746d4f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a0b7e576c4b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d873949b64c10" /><Relationship Type="http://schemas.openxmlformats.org/officeDocument/2006/relationships/theme" Target="/ppt/slideMasters/theme/theme1.xml" Id="R3ace068baf68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d873949b6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98a0ae93c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6b010585a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9a185788d48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e4222148640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f76bcc32545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39c611f1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177600293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NETTYH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NETTYH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HYTTEN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Augerødbakken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998 611 059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NETTYH AS</a:t>
            </a:r>
          </a:p>
        </p:txBody>
      </p:sp>
    </p:spTree>
  </p:cSld>
  <p:clrMapOvr>
    <a:masterClrMapping xmlns:a="http://schemas.openxmlformats.org/drawingml/2006/main"/>
  </p:clrMapOvr>
</p:sld>
</file>