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c638a275c42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5b987f47274795"/>
  </p:sldMasterIdLst>
  <p:sldIdLst>
    <p:sldId xmlns:r="http://schemas.openxmlformats.org/officeDocument/2006/relationships" id="256" r:id="R19510d9fa6554010"/>
    <p:sldId xmlns:r="http://schemas.openxmlformats.org/officeDocument/2006/relationships" id="257" r:id="Rd004b20edb7e40c3"/>
    <p:sldId xmlns:r="http://schemas.openxmlformats.org/officeDocument/2006/relationships" id="258" r:id="R17b208ee585b4aba"/>
    <p:sldId xmlns:r="http://schemas.openxmlformats.org/officeDocument/2006/relationships" id="259" r:id="R5f35f1deca204dc8"/>
    <p:sldId xmlns:r="http://schemas.openxmlformats.org/officeDocument/2006/relationships" id="260" r:id="Rce0d7cdd1c7a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b987f47274795" /><Relationship Type="http://schemas.openxmlformats.org/officeDocument/2006/relationships/slide" Target="/ppt/slides/slide1.xml" Id="R19510d9fa6554010" /><Relationship Type="http://schemas.openxmlformats.org/officeDocument/2006/relationships/slide" Target="/ppt/slides/slide2.xml" Id="Rd004b20edb7e40c3" /><Relationship Type="http://schemas.openxmlformats.org/officeDocument/2006/relationships/slide" Target="/ppt/slides/slide3.xml" Id="R17b208ee585b4aba" /><Relationship Type="http://schemas.openxmlformats.org/officeDocument/2006/relationships/slide" Target="/ppt/slides/slide4.xml" Id="R5f35f1deca204dc8" /><Relationship Type="http://schemas.openxmlformats.org/officeDocument/2006/relationships/slide" Target="/ppt/slides/slide5.xml" Id="Rce0d7cdd1c7a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96f48b331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7c28dc5fa4922" /><Relationship Type="http://schemas.openxmlformats.org/officeDocument/2006/relationships/theme" Target="/ppt/slideMasters/theme/theme1.xml" Id="R0dc75c50f851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7c28dc5fa49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cd91d408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c8c23b32047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bbb6a02e2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5d8ce29744c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5e9df2a90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