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52c66759b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fa4af54f040de"/>
  </p:sldMasterIdLst>
  <p:sldIdLst>
    <p:sldId xmlns:r="http://schemas.openxmlformats.org/officeDocument/2006/relationships" id="256" r:id="R213e3399cd4c4afe"/>
    <p:sldId xmlns:r="http://schemas.openxmlformats.org/officeDocument/2006/relationships" id="257" r:id="R59ed1bc0a0af493d"/>
    <p:sldId xmlns:r="http://schemas.openxmlformats.org/officeDocument/2006/relationships" id="258" r:id="R5d6e9e94496c4f43"/>
    <p:sldId xmlns:r="http://schemas.openxmlformats.org/officeDocument/2006/relationships" id="259" r:id="Rb8e39d1dcf604477"/>
    <p:sldId xmlns:r="http://schemas.openxmlformats.org/officeDocument/2006/relationships" id="260" r:id="R40261295d0324053"/>
    <p:sldId xmlns:r="http://schemas.openxmlformats.org/officeDocument/2006/relationships" id="261" r:id="Rf088bea98cf8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fa4af54f040de" /><Relationship Type="http://schemas.openxmlformats.org/officeDocument/2006/relationships/slide" Target="/ppt/slides/slide1.xml" Id="R213e3399cd4c4afe" /><Relationship Type="http://schemas.openxmlformats.org/officeDocument/2006/relationships/slide" Target="/ppt/slides/slide2.xml" Id="R59ed1bc0a0af493d" /><Relationship Type="http://schemas.openxmlformats.org/officeDocument/2006/relationships/slide" Target="/ppt/slides/slide3.xml" Id="R5d6e9e94496c4f43" /><Relationship Type="http://schemas.openxmlformats.org/officeDocument/2006/relationships/slide" Target="/ppt/slides/slide4.xml" Id="Rb8e39d1dcf604477" /><Relationship Type="http://schemas.openxmlformats.org/officeDocument/2006/relationships/slide" Target="/ppt/slides/slide5.xml" Id="R40261295d0324053" /><Relationship Type="http://schemas.openxmlformats.org/officeDocument/2006/relationships/slide" Target="/ppt/slides/slide6.xml" Id="Rf088bea98cf8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f7ad0f41b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27a9c7c1b488c" /><Relationship Type="http://schemas.openxmlformats.org/officeDocument/2006/relationships/theme" Target="/ppt/slideMasters/theme/theme1.xml" Id="R66962071eadf40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27a9c7c1b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49850153444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9cf820ca2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fdf4c1b47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d9f8945d2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2e87ec5e84a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e861933544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