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6c0d271ad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4e35d98e843f1"/>
  </p:sldMasterIdLst>
  <p:sldIdLst>
    <p:sldId xmlns:r="http://schemas.openxmlformats.org/officeDocument/2006/relationships" id="256" r:id="Re2137f296fe94231"/>
    <p:sldId xmlns:r="http://schemas.openxmlformats.org/officeDocument/2006/relationships" id="257" r:id="Rf1535a022cfb4f48"/>
    <p:sldId xmlns:r="http://schemas.openxmlformats.org/officeDocument/2006/relationships" id="258" r:id="R8f23d3c59c9d45d2"/>
    <p:sldId xmlns:r="http://schemas.openxmlformats.org/officeDocument/2006/relationships" id="259" r:id="R79fa47fc6dca44c8"/>
    <p:sldId xmlns:r="http://schemas.openxmlformats.org/officeDocument/2006/relationships" id="260" r:id="R49cd9bb8df4a4753"/>
    <p:sldId xmlns:r="http://schemas.openxmlformats.org/officeDocument/2006/relationships" id="261" r:id="R77148745e9d1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4e35d98e843f1" /><Relationship Type="http://schemas.openxmlformats.org/officeDocument/2006/relationships/slide" Target="/ppt/slides/slide1.xml" Id="Re2137f296fe94231" /><Relationship Type="http://schemas.openxmlformats.org/officeDocument/2006/relationships/slide" Target="/ppt/slides/slide2.xml" Id="Rf1535a022cfb4f48" /><Relationship Type="http://schemas.openxmlformats.org/officeDocument/2006/relationships/slide" Target="/ppt/slides/slide3.xml" Id="R8f23d3c59c9d45d2" /><Relationship Type="http://schemas.openxmlformats.org/officeDocument/2006/relationships/slide" Target="/ppt/slides/slide4.xml" Id="R79fa47fc6dca44c8" /><Relationship Type="http://schemas.openxmlformats.org/officeDocument/2006/relationships/slide" Target="/ppt/slides/slide5.xml" Id="R49cd9bb8df4a4753" /><Relationship Type="http://schemas.openxmlformats.org/officeDocument/2006/relationships/slide" Target="/ppt/slides/slide6.xml" Id="R77148745e9d1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945dfc9b7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8a9208c0c4c11" /><Relationship Type="http://schemas.openxmlformats.org/officeDocument/2006/relationships/theme" Target="/ppt/slideMasters/theme/theme1.xml" Id="R69787ccf8413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8a9208c0c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b53437d44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c28ca6885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4e2d2da27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80f5ef10c49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72a219cad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c018e8f6c48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