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1cc428413649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22fda1d9064f08"/>
  </p:sldMasterIdLst>
  <p:sldIdLst>
    <p:sldId xmlns:r="http://schemas.openxmlformats.org/officeDocument/2006/relationships" id="256" r:id="R539779086d7048ba"/>
    <p:sldId xmlns:r="http://schemas.openxmlformats.org/officeDocument/2006/relationships" id="257" r:id="R75f801fa72cb4b9f"/>
    <p:sldId xmlns:r="http://schemas.openxmlformats.org/officeDocument/2006/relationships" id="258" r:id="R1908f93f81454adf"/>
    <p:sldId xmlns:r="http://schemas.openxmlformats.org/officeDocument/2006/relationships" id="259" r:id="Rfec2163a585447a0"/>
    <p:sldId xmlns:r="http://schemas.openxmlformats.org/officeDocument/2006/relationships" id="260" r:id="R717e1b56b44042d6"/>
    <p:sldId xmlns:r="http://schemas.openxmlformats.org/officeDocument/2006/relationships" id="261" r:id="R66ff64b4f2714fd3"/>
    <p:sldId xmlns:r="http://schemas.openxmlformats.org/officeDocument/2006/relationships" id="262" r:id="R585937507afd4d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2fda1d9064f08" /><Relationship Type="http://schemas.openxmlformats.org/officeDocument/2006/relationships/slide" Target="/ppt/slides/slide1.xml" Id="R539779086d7048ba" /><Relationship Type="http://schemas.openxmlformats.org/officeDocument/2006/relationships/slide" Target="/ppt/slides/slide2.xml" Id="R75f801fa72cb4b9f" /><Relationship Type="http://schemas.openxmlformats.org/officeDocument/2006/relationships/slide" Target="/ppt/slides/slide3.xml" Id="R1908f93f81454adf" /><Relationship Type="http://schemas.openxmlformats.org/officeDocument/2006/relationships/slide" Target="/ppt/slides/slide4.xml" Id="Rfec2163a585447a0" /><Relationship Type="http://schemas.openxmlformats.org/officeDocument/2006/relationships/slide" Target="/ppt/slides/slide5.xml" Id="R717e1b56b44042d6" /><Relationship Type="http://schemas.openxmlformats.org/officeDocument/2006/relationships/slide" Target="/ppt/slides/slide6.xml" Id="R66ff64b4f2714fd3" /><Relationship Type="http://schemas.openxmlformats.org/officeDocument/2006/relationships/slide" Target="/ppt/slides/slide7.xml" Id="R585937507afd4d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9af9775004c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479b2354f446e" /><Relationship Type="http://schemas.openxmlformats.org/officeDocument/2006/relationships/theme" Target="/ppt/slideMasters/theme/theme1.xml" Id="R863c860dda8949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5479b2354f44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4ba98b99c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adc365b9a47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a73536c35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8b52618a242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3eea3ddf448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c981bc8e642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c38925e10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FJELLSETER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37 988 481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25 106 271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29 466 477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EINAR  –  31,6 %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JON GOTFRED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INVEST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3RD CREEK NORWAY VENTURES LLC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B. SCHULTZ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LAIKA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Schultz, Fjellveien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einar@hiu.no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