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bd8e30fc624a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7a0a160ffc4175"/>
  </p:sldMasterIdLst>
  <p:sldIdLst>
    <p:sldId xmlns:r="http://schemas.openxmlformats.org/officeDocument/2006/relationships" id="256" r:id="Rae7e617a52c74268"/>
    <p:sldId xmlns:r="http://schemas.openxmlformats.org/officeDocument/2006/relationships" id="257" r:id="Ref970873bd9f419c"/>
    <p:sldId xmlns:r="http://schemas.openxmlformats.org/officeDocument/2006/relationships" id="258" r:id="Rcb8bc538cc094f7b"/>
    <p:sldId xmlns:r="http://schemas.openxmlformats.org/officeDocument/2006/relationships" id="259" r:id="R2e1ff51a10cc4002"/>
    <p:sldId xmlns:r="http://schemas.openxmlformats.org/officeDocument/2006/relationships" id="260" r:id="R2ee77dc9fbd84749"/>
    <p:sldId xmlns:r="http://schemas.openxmlformats.org/officeDocument/2006/relationships" id="261" r:id="R6dab7cd8eb054a0c"/>
    <p:sldId xmlns:r="http://schemas.openxmlformats.org/officeDocument/2006/relationships" id="262" r:id="Ree7d9bc26a4a4a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7a0a160ffc4175" /><Relationship Type="http://schemas.openxmlformats.org/officeDocument/2006/relationships/slide" Target="/ppt/slides/slide1.xml" Id="Rae7e617a52c74268" /><Relationship Type="http://schemas.openxmlformats.org/officeDocument/2006/relationships/slide" Target="/ppt/slides/slide2.xml" Id="Ref970873bd9f419c" /><Relationship Type="http://schemas.openxmlformats.org/officeDocument/2006/relationships/slide" Target="/ppt/slides/slide3.xml" Id="Rcb8bc538cc094f7b" /><Relationship Type="http://schemas.openxmlformats.org/officeDocument/2006/relationships/slide" Target="/ppt/slides/slide4.xml" Id="R2e1ff51a10cc4002" /><Relationship Type="http://schemas.openxmlformats.org/officeDocument/2006/relationships/slide" Target="/ppt/slides/slide5.xml" Id="R2ee77dc9fbd84749" /><Relationship Type="http://schemas.openxmlformats.org/officeDocument/2006/relationships/slide" Target="/ppt/slides/slide6.xml" Id="R6dab7cd8eb054a0c" /><Relationship Type="http://schemas.openxmlformats.org/officeDocument/2006/relationships/slide" Target="/ppt/slides/slide7.xml" Id="Ree7d9bc26a4a4a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d3e78ebce34c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648a681db4639" /><Relationship Type="http://schemas.openxmlformats.org/officeDocument/2006/relationships/theme" Target="/ppt/slideMasters/theme/theme1.xml" Id="Ra392a3d7cc7f4b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b648a681db46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ed702e0e844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a552b2ac448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8c3199ba94b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9d14500824b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3edf6b72342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1e1a47cc84f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c4957dd8543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GODEJORD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ENTREPRENØR AS ble etablert [år] og holder til i Sørum.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12 880 045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3 212 128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2 902 997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5 357 721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9 053 766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Kneika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1923 Sørum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