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71b9aef71140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0957ed53b74171"/>
  </p:sldMasterIdLst>
  <p:sldIdLst>
    <p:sldId xmlns:r="http://schemas.openxmlformats.org/officeDocument/2006/relationships" id="256" r:id="Rda480404b8094fca"/>
    <p:sldId xmlns:r="http://schemas.openxmlformats.org/officeDocument/2006/relationships" id="257" r:id="Rd829b4a21f3746c3"/>
    <p:sldId xmlns:r="http://schemas.openxmlformats.org/officeDocument/2006/relationships" id="258" r:id="Ra6c66413f8ff495a"/>
    <p:sldId xmlns:r="http://schemas.openxmlformats.org/officeDocument/2006/relationships" id="259" r:id="R0193d65ae47849b5"/>
    <p:sldId xmlns:r="http://schemas.openxmlformats.org/officeDocument/2006/relationships" id="260" r:id="R83719151712b4f55"/>
    <p:sldId xmlns:r="http://schemas.openxmlformats.org/officeDocument/2006/relationships" id="261" r:id="Re6baf80cf9c24766"/>
    <p:sldId xmlns:r="http://schemas.openxmlformats.org/officeDocument/2006/relationships" id="262" r:id="R761f23af07ac4f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0957ed53b74171" /><Relationship Type="http://schemas.openxmlformats.org/officeDocument/2006/relationships/slide" Target="/ppt/slides/slide1.xml" Id="Rda480404b8094fca" /><Relationship Type="http://schemas.openxmlformats.org/officeDocument/2006/relationships/slide" Target="/ppt/slides/slide2.xml" Id="Rd829b4a21f3746c3" /><Relationship Type="http://schemas.openxmlformats.org/officeDocument/2006/relationships/slide" Target="/ppt/slides/slide3.xml" Id="Ra6c66413f8ff495a" /><Relationship Type="http://schemas.openxmlformats.org/officeDocument/2006/relationships/slide" Target="/ppt/slides/slide4.xml" Id="R0193d65ae47849b5" /><Relationship Type="http://schemas.openxmlformats.org/officeDocument/2006/relationships/slide" Target="/ppt/slides/slide5.xml" Id="R83719151712b4f55" /><Relationship Type="http://schemas.openxmlformats.org/officeDocument/2006/relationships/slide" Target="/ppt/slides/slide6.xml" Id="Re6baf80cf9c24766" /><Relationship Type="http://schemas.openxmlformats.org/officeDocument/2006/relationships/slide" Target="/ppt/slides/slide7.xml" Id="R761f23af07ac4f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3b96b2a3ca4d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b3448c1a44391" /><Relationship Type="http://schemas.openxmlformats.org/officeDocument/2006/relationships/theme" Target="/ppt/slideMasters/theme/theme1.xml" Id="R21a445f3153f41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5b3448c1a443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17c6d983f4e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67823724143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882aca17148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352e9e6ff41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3b915f67c4f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6ea5588fa42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5f7befd4b42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RK INVEST AS ble etablert [år] og holder til i Vassenden.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−151 342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6 824 201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28 633 706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28 758 476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KJØDE RONNY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Ronny Kjøde, Storetrævegen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6847 Vassenden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998 626 617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 INVEST AS</a:t>
            </a:r>
          </a:p>
        </p:txBody>
      </p:sp>
    </p:spTree>
  </p:cSld>
  <p:clrMapOvr>
    <a:masterClrMapping xmlns:a="http://schemas.openxmlformats.org/drawingml/2006/main"/>
  </p:clrMapOvr>
</p:sld>
</file>