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2c6fa589a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31c1d8ea948f6"/>
  </p:sldMasterIdLst>
  <p:sldIdLst>
    <p:sldId xmlns:r="http://schemas.openxmlformats.org/officeDocument/2006/relationships" id="256" r:id="R4df869801c5d4dc9"/>
    <p:sldId xmlns:r="http://schemas.openxmlformats.org/officeDocument/2006/relationships" id="257" r:id="Rc923c4a45bfb4540"/>
    <p:sldId xmlns:r="http://schemas.openxmlformats.org/officeDocument/2006/relationships" id="258" r:id="Rd30a84d5dff6434f"/>
    <p:sldId xmlns:r="http://schemas.openxmlformats.org/officeDocument/2006/relationships" id="259" r:id="R9b47eeb4bcf743fe"/>
    <p:sldId xmlns:r="http://schemas.openxmlformats.org/officeDocument/2006/relationships" id="260" r:id="R51eb26693ed04a18"/>
    <p:sldId xmlns:r="http://schemas.openxmlformats.org/officeDocument/2006/relationships" id="261" r:id="R46ef2143244c41f0"/>
    <p:sldId xmlns:r="http://schemas.openxmlformats.org/officeDocument/2006/relationships" id="262" r:id="R7b17923a361049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31c1d8ea948f6" /><Relationship Type="http://schemas.openxmlformats.org/officeDocument/2006/relationships/slide" Target="/ppt/slides/slide1.xml" Id="R4df869801c5d4dc9" /><Relationship Type="http://schemas.openxmlformats.org/officeDocument/2006/relationships/slide" Target="/ppt/slides/slide2.xml" Id="Rc923c4a45bfb4540" /><Relationship Type="http://schemas.openxmlformats.org/officeDocument/2006/relationships/slide" Target="/ppt/slides/slide3.xml" Id="Rd30a84d5dff6434f" /><Relationship Type="http://schemas.openxmlformats.org/officeDocument/2006/relationships/slide" Target="/ppt/slides/slide4.xml" Id="R9b47eeb4bcf743fe" /><Relationship Type="http://schemas.openxmlformats.org/officeDocument/2006/relationships/slide" Target="/ppt/slides/slide5.xml" Id="R51eb26693ed04a18" /><Relationship Type="http://schemas.openxmlformats.org/officeDocument/2006/relationships/slide" Target="/ppt/slides/slide6.xml" Id="R46ef2143244c41f0" /><Relationship Type="http://schemas.openxmlformats.org/officeDocument/2006/relationships/slide" Target="/ppt/slides/slide7.xml" Id="R7b17923a361049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faa1de7674e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af84997f84102" /><Relationship Type="http://schemas.openxmlformats.org/officeDocument/2006/relationships/theme" Target="/ppt/slideMasters/theme/theme1.xml" Id="Rce51311085c84a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af84997f841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bfc8addbb46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7148d16c7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6188f055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244c61b3d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596a5166249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227ba75654e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ce7e44cf1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MEDIECOM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Iver Hammeren, Øvergruva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iver.hammeren@online.no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