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99c01c4ae42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3f4ab391b4695"/>
  </p:sldMasterIdLst>
  <p:sldIdLst>
    <p:sldId xmlns:r="http://schemas.openxmlformats.org/officeDocument/2006/relationships" id="256" r:id="R93425b3b8efa4db5"/>
    <p:sldId xmlns:r="http://schemas.openxmlformats.org/officeDocument/2006/relationships" id="257" r:id="Ra96ec089161b4bf5"/>
    <p:sldId xmlns:r="http://schemas.openxmlformats.org/officeDocument/2006/relationships" id="258" r:id="Rda281f63b9e5428e"/>
    <p:sldId xmlns:r="http://schemas.openxmlformats.org/officeDocument/2006/relationships" id="259" r:id="R139ed0a0aee44d75"/>
    <p:sldId xmlns:r="http://schemas.openxmlformats.org/officeDocument/2006/relationships" id="260" r:id="Rf61a2eee3c0e4cf0"/>
    <p:sldId xmlns:r="http://schemas.openxmlformats.org/officeDocument/2006/relationships" id="261" r:id="Re6c26879434f416e"/>
    <p:sldId xmlns:r="http://schemas.openxmlformats.org/officeDocument/2006/relationships" id="262" r:id="R84bfd3a2743c44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3f4ab391b4695" /><Relationship Type="http://schemas.openxmlformats.org/officeDocument/2006/relationships/slide" Target="/ppt/slides/slide1.xml" Id="R93425b3b8efa4db5" /><Relationship Type="http://schemas.openxmlformats.org/officeDocument/2006/relationships/slide" Target="/ppt/slides/slide2.xml" Id="Ra96ec089161b4bf5" /><Relationship Type="http://schemas.openxmlformats.org/officeDocument/2006/relationships/slide" Target="/ppt/slides/slide3.xml" Id="Rda281f63b9e5428e" /><Relationship Type="http://schemas.openxmlformats.org/officeDocument/2006/relationships/slide" Target="/ppt/slides/slide4.xml" Id="R139ed0a0aee44d75" /><Relationship Type="http://schemas.openxmlformats.org/officeDocument/2006/relationships/slide" Target="/ppt/slides/slide5.xml" Id="Rf61a2eee3c0e4cf0" /><Relationship Type="http://schemas.openxmlformats.org/officeDocument/2006/relationships/slide" Target="/ppt/slides/slide6.xml" Id="Re6c26879434f416e" /><Relationship Type="http://schemas.openxmlformats.org/officeDocument/2006/relationships/slide" Target="/ppt/slides/slide7.xml" Id="R84bfd3a2743c44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038e40eb6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8536974064bac" /><Relationship Type="http://schemas.openxmlformats.org/officeDocument/2006/relationships/theme" Target="/ppt/slideMasters/theme/theme1.xml" Id="Rb4b22aac59a244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853697406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f3afadd7e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5281becf1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b495b9c164f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ff2a91c04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66a7539254d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1c04bd179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d24620fda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GRØNVOLD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GRØNVOLD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GRØNVOLD BYGG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GRØNVOLD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GRØNVOLD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GRØNVOLD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19 197 682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−179 110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961 195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5 078 569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GRØNVOLD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GRØNVOLD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post@gronvoldbygg.no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998 641 896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GRØNVOLD BYGG AS</a:t>
            </a:r>
          </a:p>
        </p:txBody>
      </p:sp>
    </p:spTree>
  </p:cSld>
  <p:clrMapOvr>
    <a:masterClrMapping xmlns:a="http://schemas.openxmlformats.org/drawingml/2006/main"/>
  </p:clrMapOvr>
</p:sld>
</file>