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b951f660342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5539be6a14438"/>
  </p:sldMasterIdLst>
  <p:sldIdLst>
    <p:sldId xmlns:r="http://schemas.openxmlformats.org/officeDocument/2006/relationships" id="256" r:id="R662a4db4df1245bb"/>
    <p:sldId xmlns:r="http://schemas.openxmlformats.org/officeDocument/2006/relationships" id="257" r:id="Rac3bd8e0f10c433a"/>
    <p:sldId xmlns:r="http://schemas.openxmlformats.org/officeDocument/2006/relationships" id="258" r:id="R93bf706f65b04d5d"/>
    <p:sldId xmlns:r="http://schemas.openxmlformats.org/officeDocument/2006/relationships" id="259" r:id="R41c3e91c6ca6497e"/>
    <p:sldId xmlns:r="http://schemas.openxmlformats.org/officeDocument/2006/relationships" id="260" r:id="Re2972119827f477d"/>
    <p:sldId xmlns:r="http://schemas.openxmlformats.org/officeDocument/2006/relationships" id="261" r:id="R463819bd75354db0"/>
    <p:sldId xmlns:r="http://schemas.openxmlformats.org/officeDocument/2006/relationships" id="262" r:id="R85118865c99944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5539be6a14438" /><Relationship Type="http://schemas.openxmlformats.org/officeDocument/2006/relationships/slide" Target="/ppt/slides/slide1.xml" Id="R662a4db4df1245bb" /><Relationship Type="http://schemas.openxmlformats.org/officeDocument/2006/relationships/slide" Target="/ppt/slides/slide2.xml" Id="Rac3bd8e0f10c433a" /><Relationship Type="http://schemas.openxmlformats.org/officeDocument/2006/relationships/slide" Target="/ppt/slides/slide3.xml" Id="R93bf706f65b04d5d" /><Relationship Type="http://schemas.openxmlformats.org/officeDocument/2006/relationships/slide" Target="/ppt/slides/slide4.xml" Id="R41c3e91c6ca6497e" /><Relationship Type="http://schemas.openxmlformats.org/officeDocument/2006/relationships/slide" Target="/ppt/slides/slide5.xml" Id="Re2972119827f477d" /><Relationship Type="http://schemas.openxmlformats.org/officeDocument/2006/relationships/slide" Target="/ppt/slides/slide6.xml" Id="R463819bd75354db0" /><Relationship Type="http://schemas.openxmlformats.org/officeDocument/2006/relationships/slide" Target="/ppt/slides/slide7.xml" Id="R85118865c99944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c40960290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a9cb2a0e0434f" /><Relationship Type="http://schemas.openxmlformats.org/officeDocument/2006/relationships/theme" Target="/ppt/slideMasters/theme/theme1.xml" Id="R86f7252576694c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1a9cb2a0e0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b2f4681e5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c364bc5034e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d1b6ed994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4fa77b56946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c79bf90ab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d224d642d4f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8dbc58628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ILAN EINI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ILAN EINI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1 222 194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1 244 752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ILAN EINI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Jomfrustien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29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ilaneini@gmail.com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998 645 840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