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a4387aa124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d568ada9e4d66"/>
  </p:sldMasterIdLst>
  <p:sldIdLst>
    <p:sldId xmlns:r="http://schemas.openxmlformats.org/officeDocument/2006/relationships" id="256" r:id="R5c7aa1db0b1f44b1"/>
    <p:sldId xmlns:r="http://schemas.openxmlformats.org/officeDocument/2006/relationships" id="257" r:id="R2e95729ece714485"/>
    <p:sldId xmlns:r="http://schemas.openxmlformats.org/officeDocument/2006/relationships" id="258" r:id="Rbca9cb3dce46406c"/>
    <p:sldId xmlns:r="http://schemas.openxmlformats.org/officeDocument/2006/relationships" id="259" r:id="Redeef1d7fc2c4ec8"/>
    <p:sldId xmlns:r="http://schemas.openxmlformats.org/officeDocument/2006/relationships" id="260" r:id="R05f9aa79b49e41e9"/>
    <p:sldId xmlns:r="http://schemas.openxmlformats.org/officeDocument/2006/relationships" id="261" r:id="R9f4ec90299dd4384"/>
    <p:sldId xmlns:r="http://schemas.openxmlformats.org/officeDocument/2006/relationships" id="262" r:id="Ra92577ce75ff47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d568ada9e4d66" /><Relationship Type="http://schemas.openxmlformats.org/officeDocument/2006/relationships/slide" Target="/ppt/slides/slide1.xml" Id="R5c7aa1db0b1f44b1" /><Relationship Type="http://schemas.openxmlformats.org/officeDocument/2006/relationships/slide" Target="/ppt/slides/slide2.xml" Id="R2e95729ece714485" /><Relationship Type="http://schemas.openxmlformats.org/officeDocument/2006/relationships/slide" Target="/ppt/slides/slide3.xml" Id="Rbca9cb3dce46406c" /><Relationship Type="http://schemas.openxmlformats.org/officeDocument/2006/relationships/slide" Target="/ppt/slides/slide4.xml" Id="Redeef1d7fc2c4ec8" /><Relationship Type="http://schemas.openxmlformats.org/officeDocument/2006/relationships/slide" Target="/ppt/slides/slide5.xml" Id="R05f9aa79b49e41e9" /><Relationship Type="http://schemas.openxmlformats.org/officeDocument/2006/relationships/slide" Target="/ppt/slides/slide6.xml" Id="R9f4ec90299dd4384" /><Relationship Type="http://schemas.openxmlformats.org/officeDocument/2006/relationships/slide" Target="/ppt/slides/slide7.xml" Id="Ra92577ce75ff47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0e7473dbb4a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d1b7a5f124efa" /><Relationship Type="http://schemas.openxmlformats.org/officeDocument/2006/relationships/theme" Target="/ppt/slideMasters/theme/theme1.xml" Id="R6e73da6f3db44c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7d1b7a5f124e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f25c4943a4c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93d0ac78b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f5a4615cd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482f8cc9c4e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a3ec13c1f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bc0a246eb4b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ef7e7d78448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MODUS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MODUS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1 580 263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588 829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466 653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985 099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MODUS ARKITEKTUR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MODUS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al@modusarkitekter.no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modusarkitekter.no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998 653 576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MODUS ARKITEKTER AS</a:t>
            </a:r>
          </a:p>
        </p:txBody>
      </p:sp>
    </p:spTree>
  </p:cSld>
  <p:clrMapOvr>
    <a:masterClrMapping xmlns:a="http://schemas.openxmlformats.org/drawingml/2006/main"/>
  </p:clrMapOvr>
</p:sld>
</file>