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d3372dc72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f8303ec4e41c7"/>
  </p:sldMasterIdLst>
  <p:sldIdLst>
    <p:sldId xmlns:r="http://schemas.openxmlformats.org/officeDocument/2006/relationships" id="256" r:id="R75daf7ad174d452e"/>
    <p:sldId xmlns:r="http://schemas.openxmlformats.org/officeDocument/2006/relationships" id="257" r:id="R8efe8951e4c148cd"/>
    <p:sldId xmlns:r="http://schemas.openxmlformats.org/officeDocument/2006/relationships" id="258" r:id="R621b74db24f54f69"/>
    <p:sldId xmlns:r="http://schemas.openxmlformats.org/officeDocument/2006/relationships" id="259" r:id="Rccdd80cd042d4c75"/>
    <p:sldId xmlns:r="http://schemas.openxmlformats.org/officeDocument/2006/relationships" id="260" r:id="Rb7917c2e5b96495c"/>
    <p:sldId xmlns:r="http://schemas.openxmlformats.org/officeDocument/2006/relationships" id="261" r:id="Re1f4d5fcd8db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f8303ec4e41c7" /><Relationship Type="http://schemas.openxmlformats.org/officeDocument/2006/relationships/slide" Target="/ppt/slides/slide1.xml" Id="R75daf7ad174d452e" /><Relationship Type="http://schemas.openxmlformats.org/officeDocument/2006/relationships/slide" Target="/ppt/slides/slide2.xml" Id="R8efe8951e4c148cd" /><Relationship Type="http://schemas.openxmlformats.org/officeDocument/2006/relationships/slide" Target="/ppt/slides/slide3.xml" Id="R621b74db24f54f69" /><Relationship Type="http://schemas.openxmlformats.org/officeDocument/2006/relationships/slide" Target="/ppt/slides/slide4.xml" Id="Rccdd80cd042d4c75" /><Relationship Type="http://schemas.openxmlformats.org/officeDocument/2006/relationships/slide" Target="/ppt/slides/slide5.xml" Id="Rb7917c2e5b96495c" /><Relationship Type="http://schemas.openxmlformats.org/officeDocument/2006/relationships/slide" Target="/ppt/slides/slide6.xml" Id="Re1f4d5fcd8db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c59dba40345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67c53ea940b8" /><Relationship Type="http://schemas.openxmlformats.org/officeDocument/2006/relationships/theme" Target="/ppt/slideMasters/theme/theme1.xml" Id="Rb102cdc5a566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767c53ea9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676f09f96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950caefbb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818f36acc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a3ad34af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403fdd3d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5b6e8bff2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