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167687f42d43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2eb7063a6f48e1"/>
  </p:sldMasterIdLst>
  <p:sldIdLst>
    <p:sldId xmlns:r="http://schemas.openxmlformats.org/officeDocument/2006/relationships" id="256" r:id="Rce31a3d3b1f24d4a"/>
    <p:sldId xmlns:r="http://schemas.openxmlformats.org/officeDocument/2006/relationships" id="257" r:id="R218d2454ac594b6a"/>
    <p:sldId xmlns:r="http://schemas.openxmlformats.org/officeDocument/2006/relationships" id="258" r:id="R06e3b5d5bec7458b"/>
    <p:sldId xmlns:r="http://schemas.openxmlformats.org/officeDocument/2006/relationships" id="259" r:id="R71d5359055ba4d6e"/>
    <p:sldId xmlns:r="http://schemas.openxmlformats.org/officeDocument/2006/relationships" id="260" r:id="R051cdcdb090a4b5d"/>
    <p:sldId xmlns:r="http://schemas.openxmlformats.org/officeDocument/2006/relationships" id="261" r:id="Rfee70b369902456c"/>
    <p:sldId xmlns:r="http://schemas.openxmlformats.org/officeDocument/2006/relationships" id="262" r:id="R95190aef90db41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2eb7063a6f48e1" /><Relationship Type="http://schemas.openxmlformats.org/officeDocument/2006/relationships/slide" Target="/ppt/slides/slide1.xml" Id="Rce31a3d3b1f24d4a" /><Relationship Type="http://schemas.openxmlformats.org/officeDocument/2006/relationships/slide" Target="/ppt/slides/slide2.xml" Id="R218d2454ac594b6a" /><Relationship Type="http://schemas.openxmlformats.org/officeDocument/2006/relationships/slide" Target="/ppt/slides/slide3.xml" Id="R06e3b5d5bec7458b" /><Relationship Type="http://schemas.openxmlformats.org/officeDocument/2006/relationships/slide" Target="/ppt/slides/slide4.xml" Id="R71d5359055ba4d6e" /><Relationship Type="http://schemas.openxmlformats.org/officeDocument/2006/relationships/slide" Target="/ppt/slides/slide5.xml" Id="R051cdcdb090a4b5d" /><Relationship Type="http://schemas.openxmlformats.org/officeDocument/2006/relationships/slide" Target="/ppt/slides/slide6.xml" Id="Rfee70b369902456c" /><Relationship Type="http://schemas.openxmlformats.org/officeDocument/2006/relationships/slide" Target="/ppt/slides/slide7.xml" Id="R95190aef90db41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a78ddec49c48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091c4c1334ef8" /><Relationship Type="http://schemas.openxmlformats.org/officeDocument/2006/relationships/theme" Target="/ppt/slideMasters/theme/theme1.xml" Id="R9365e2094e1940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3091c4c1334e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e02e9dfcd4e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562fd6e664c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bc05417d64c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5096136be4f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f4eb849fc40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73857a6c04d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3e2851db245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BERGSKOGEN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BERGSKOGEN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127 856 634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−5 455 331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−14 349 204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46 614 272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222 469 476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BERGSKOGEN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VALLELØKKEN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fredrik@bergskogen.no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