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1f84e514a341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e43e017ad34db0"/>
  </p:sldMasterIdLst>
  <p:sldIdLst>
    <p:sldId xmlns:r="http://schemas.openxmlformats.org/officeDocument/2006/relationships" id="256" r:id="R65c16fd2959f4d10"/>
    <p:sldId xmlns:r="http://schemas.openxmlformats.org/officeDocument/2006/relationships" id="257" r:id="R30e6b04b648748a9"/>
    <p:sldId xmlns:r="http://schemas.openxmlformats.org/officeDocument/2006/relationships" id="258" r:id="R87131a008b58496a"/>
    <p:sldId xmlns:r="http://schemas.openxmlformats.org/officeDocument/2006/relationships" id="259" r:id="R1d90fda25e31409c"/>
    <p:sldId xmlns:r="http://schemas.openxmlformats.org/officeDocument/2006/relationships" id="260" r:id="R9062896169ee4637"/>
    <p:sldId xmlns:r="http://schemas.openxmlformats.org/officeDocument/2006/relationships" id="261" r:id="R62481de7303e4d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e43e017ad34db0" /><Relationship Type="http://schemas.openxmlformats.org/officeDocument/2006/relationships/slide" Target="/ppt/slides/slide1.xml" Id="R65c16fd2959f4d10" /><Relationship Type="http://schemas.openxmlformats.org/officeDocument/2006/relationships/slide" Target="/ppt/slides/slide2.xml" Id="R30e6b04b648748a9" /><Relationship Type="http://schemas.openxmlformats.org/officeDocument/2006/relationships/slide" Target="/ppt/slides/slide3.xml" Id="R87131a008b58496a" /><Relationship Type="http://schemas.openxmlformats.org/officeDocument/2006/relationships/slide" Target="/ppt/slides/slide4.xml" Id="R1d90fda25e31409c" /><Relationship Type="http://schemas.openxmlformats.org/officeDocument/2006/relationships/slide" Target="/ppt/slides/slide5.xml" Id="R9062896169ee4637" /><Relationship Type="http://schemas.openxmlformats.org/officeDocument/2006/relationships/slide" Target="/ppt/slides/slide6.xml" Id="R62481de7303e4d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87617044647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7774efea34385" /><Relationship Type="http://schemas.openxmlformats.org/officeDocument/2006/relationships/theme" Target="/ppt/slideMasters/theme/theme1.xml" Id="R938dad931f904b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87774efea343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99157de954a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f4624cb104a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fd638ddbe4b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a63a9b4724a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fa1951c5544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c288880b044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HUNGERHOLDT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HUNGERHOLDT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HUNGERHOLDT BIL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HUNGERHOLDT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HUNGERHOLDT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HUNGERHOLDT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1 779 669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618 770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1 136 387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HUNGERHOLDT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998 768 616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HUNGERHOLDT BIL AS</a:t>
            </a:r>
          </a:p>
        </p:txBody>
      </p:sp>
    </p:spTree>
  </p:cSld>
  <p:clrMapOvr>
    <a:masterClrMapping xmlns:a="http://schemas.openxmlformats.org/drawingml/2006/main"/>
  </p:clrMapOvr>
</p:sld>
</file>