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149e0d4332146a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b1145480be74f4b"/>
  </p:sldMasterIdLst>
  <p:sldIdLst>
    <p:sldId xmlns:r="http://schemas.openxmlformats.org/officeDocument/2006/relationships" id="256" r:id="Rd7fac2463aca40f7"/>
    <p:sldId xmlns:r="http://schemas.openxmlformats.org/officeDocument/2006/relationships" id="257" r:id="R1ff4e497623e46d0"/>
    <p:sldId xmlns:r="http://schemas.openxmlformats.org/officeDocument/2006/relationships" id="258" r:id="R873929dc4eff4482"/>
    <p:sldId xmlns:r="http://schemas.openxmlformats.org/officeDocument/2006/relationships" id="259" r:id="Rac37e31218004e96"/>
    <p:sldId xmlns:r="http://schemas.openxmlformats.org/officeDocument/2006/relationships" id="260" r:id="Rd83e380b7fb54721"/>
    <p:sldId xmlns:r="http://schemas.openxmlformats.org/officeDocument/2006/relationships" id="261" r:id="R16c08888c2374871"/>
    <p:sldId xmlns:r="http://schemas.openxmlformats.org/officeDocument/2006/relationships" id="262" r:id="R73b3ecd32289481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1145480be74f4b" /><Relationship Type="http://schemas.openxmlformats.org/officeDocument/2006/relationships/slide" Target="/ppt/slides/slide1.xml" Id="Rd7fac2463aca40f7" /><Relationship Type="http://schemas.openxmlformats.org/officeDocument/2006/relationships/slide" Target="/ppt/slides/slide2.xml" Id="R1ff4e497623e46d0" /><Relationship Type="http://schemas.openxmlformats.org/officeDocument/2006/relationships/slide" Target="/ppt/slides/slide3.xml" Id="R873929dc4eff4482" /><Relationship Type="http://schemas.openxmlformats.org/officeDocument/2006/relationships/slide" Target="/ppt/slides/slide4.xml" Id="Rac37e31218004e96" /><Relationship Type="http://schemas.openxmlformats.org/officeDocument/2006/relationships/slide" Target="/ppt/slides/slide5.xml" Id="Rd83e380b7fb54721" /><Relationship Type="http://schemas.openxmlformats.org/officeDocument/2006/relationships/slide" Target="/ppt/slides/slide6.xml" Id="R16c08888c2374871" /><Relationship Type="http://schemas.openxmlformats.org/officeDocument/2006/relationships/slide" Target="/ppt/slides/slide7.xml" Id="R73b3ecd32289481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1edc47a298485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8fda4ed41a491e" /><Relationship Type="http://schemas.openxmlformats.org/officeDocument/2006/relationships/theme" Target="/ppt/slideMasters/theme/theme1.xml" Id="R651c8489d32f475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38fda4ed41a491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4d26e3cee442d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b746e2492e4b2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a7c907f41a40a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242c5597024c1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dec8acdee64bd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002ba4bf8145d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2bd61781284fa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STORE VALLE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 VALLE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STORE VALLE INVEST AS ble etablert [år] og holder til i Lier.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 VALLE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 VALLE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 VALLE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−28 109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2 111 707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6 722 833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7 232 332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 VALLE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BIRGER MELAND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 VALLE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Ringeriksveien 100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3402 Lier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998 772 621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 VALLE INVEST AS</a:t>
            </a:r>
          </a:p>
        </p:txBody>
      </p:sp>
    </p:spTree>
  </p:cSld>
  <p:clrMapOvr>
    <a:masterClrMapping xmlns:a="http://schemas.openxmlformats.org/drawingml/2006/main"/>
  </p:clrMapOvr>
</p:sld>
</file>