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c39cf9d0eb4a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00aa5f97924412"/>
  </p:sldMasterIdLst>
  <p:sldIdLst>
    <p:sldId xmlns:r="http://schemas.openxmlformats.org/officeDocument/2006/relationships" id="256" r:id="R9db94966d6284d28"/>
    <p:sldId xmlns:r="http://schemas.openxmlformats.org/officeDocument/2006/relationships" id="257" r:id="Rf267078d67ad4edb"/>
    <p:sldId xmlns:r="http://schemas.openxmlformats.org/officeDocument/2006/relationships" id="258" r:id="Rcfc2200522154096"/>
    <p:sldId xmlns:r="http://schemas.openxmlformats.org/officeDocument/2006/relationships" id="259" r:id="R266ba24934b94782"/>
    <p:sldId xmlns:r="http://schemas.openxmlformats.org/officeDocument/2006/relationships" id="260" r:id="R552e23b9736442e6"/>
    <p:sldId xmlns:r="http://schemas.openxmlformats.org/officeDocument/2006/relationships" id="261" r:id="R17b7c93321584ff0"/>
    <p:sldId xmlns:r="http://schemas.openxmlformats.org/officeDocument/2006/relationships" id="262" r:id="R4a467fffef1148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0aa5f97924412" /><Relationship Type="http://schemas.openxmlformats.org/officeDocument/2006/relationships/slide" Target="/ppt/slides/slide1.xml" Id="R9db94966d6284d28" /><Relationship Type="http://schemas.openxmlformats.org/officeDocument/2006/relationships/slide" Target="/ppt/slides/slide2.xml" Id="Rf267078d67ad4edb" /><Relationship Type="http://schemas.openxmlformats.org/officeDocument/2006/relationships/slide" Target="/ppt/slides/slide3.xml" Id="Rcfc2200522154096" /><Relationship Type="http://schemas.openxmlformats.org/officeDocument/2006/relationships/slide" Target="/ppt/slides/slide4.xml" Id="R266ba24934b94782" /><Relationship Type="http://schemas.openxmlformats.org/officeDocument/2006/relationships/slide" Target="/ppt/slides/slide5.xml" Id="R552e23b9736442e6" /><Relationship Type="http://schemas.openxmlformats.org/officeDocument/2006/relationships/slide" Target="/ppt/slides/slide6.xml" Id="R17b7c93321584ff0" /><Relationship Type="http://schemas.openxmlformats.org/officeDocument/2006/relationships/slide" Target="/ppt/slides/slide7.xml" Id="R4a467fffef1148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5e74794b142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f0ad260c64aae" /><Relationship Type="http://schemas.openxmlformats.org/officeDocument/2006/relationships/theme" Target="/ppt/slideMasters/theme/theme1.xml" Id="R765fe1d6f20142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4f0ad260c64a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b88c1fa26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38058f41f45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6de11210447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ee91c53bf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45d927aff49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05fca680b4c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715af48a7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MAXILINN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MAXILINN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MAXILINN HOLDING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MAXILINN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MAXILINN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MAXILINN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467 607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467 607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MAXILINN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ERIK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MAXILINN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Elleveien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998 780 969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MAXILINN HOLDING AS</a:t>
            </a:r>
          </a:p>
        </p:txBody>
      </p:sp>
    </p:spTree>
  </p:cSld>
  <p:clrMapOvr>
    <a:masterClrMapping xmlns:a="http://schemas.openxmlformats.org/drawingml/2006/main"/>
  </p:clrMapOvr>
</p:sld>
</file>