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016d80f6c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8421e96f14cb2"/>
  </p:sldMasterIdLst>
  <p:sldIdLst>
    <p:sldId xmlns:r="http://schemas.openxmlformats.org/officeDocument/2006/relationships" id="256" r:id="Rc77ac3a412c04803"/>
    <p:sldId xmlns:r="http://schemas.openxmlformats.org/officeDocument/2006/relationships" id="257" r:id="R19fa7d172f4d4700"/>
    <p:sldId xmlns:r="http://schemas.openxmlformats.org/officeDocument/2006/relationships" id="258" r:id="Ra7ec9263723243a1"/>
    <p:sldId xmlns:r="http://schemas.openxmlformats.org/officeDocument/2006/relationships" id="259" r:id="R4d73b8f0cd554ba2"/>
    <p:sldId xmlns:r="http://schemas.openxmlformats.org/officeDocument/2006/relationships" id="260" r:id="R1ae985fe7ba94329"/>
    <p:sldId xmlns:r="http://schemas.openxmlformats.org/officeDocument/2006/relationships" id="261" r:id="Rb0004ccf9e064f21"/>
    <p:sldId xmlns:r="http://schemas.openxmlformats.org/officeDocument/2006/relationships" id="262" r:id="Rcd48c5ec67ab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8421e96f14cb2" /><Relationship Type="http://schemas.openxmlformats.org/officeDocument/2006/relationships/slide" Target="/ppt/slides/slide1.xml" Id="Rc77ac3a412c04803" /><Relationship Type="http://schemas.openxmlformats.org/officeDocument/2006/relationships/slide" Target="/ppt/slides/slide2.xml" Id="R19fa7d172f4d4700" /><Relationship Type="http://schemas.openxmlformats.org/officeDocument/2006/relationships/slide" Target="/ppt/slides/slide3.xml" Id="Ra7ec9263723243a1" /><Relationship Type="http://schemas.openxmlformats.org/officeDocument/2006/relationships/slide" Target="/ppt/slides/slide4.xml" Id="R4d73b8f0cd554ba2" /><Relationship Type="http://schemas.openxmlformats.org/officeDocument/2006/relationships/slide" Target="/ppt/slides/slide5.xml" Id="R1ae985fe7ba94329" /><Relationship Type="http://schemas.openxmlformats.org/officeDocument/2006/relationships/slide" Target="/ppt/slides/slide6.xml" Id="Rb0004ccf9e064f21" /><Relationship Type="http://schemas.openxmlformats.org/officeDocument/2006/relationships/slide" Target="/ppt/slides/slide7.xml" Id="Rcd48c5ec67ab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57594447649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47cb0284049f0" /><Relationship Type="http://schemas.openxmlformats.org/officeDocument/2006/relationships/theme" Target="/ppt/slideMasters/theme/theme1.xml" Id="Ra11149a811f64e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47cb02840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380d0462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b8e5e3bb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40eba334e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33dfc86e8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5aaa02288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bd27ede85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6ab7824db45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3 260 850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35 992 142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36 224 454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