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0849461f4d4a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1eb10802914cb0"/>
  </p:sldMasterIdLst>
  <p:sldIdLst>
    <p:sldId xmlns:r="http://schemas.openxmlformats.org/officeDocument/2006/relationships" id="256" r:id="R13dc7528e88a4ba4"/>
    <p:sldId xmlns:r="http://schemas.openxmlformats.org/officeDocument/2006/relationships" id="257" r:id="Rf755cc8a7a75435e"/>
    <p:sldId xmlns:r="http://schemas.openxmlformats.org/officeDocument/2006/relationships" id="258" r:id="R7c067ef630bd448b"/>
    <p:sldId xmlns:r="http://schemas.openxmlformats.org/officeDocument/2006/relationships" id="259" r:id="R2a4e8fbb81bb40b0"/>
    <p:sldId xmlns:r="http://schemas.openxmlformats.org/officeDocument/2006/relationships" id="260" r:id="R85d2d93814e342de"/>
    <p:sldId xmlns:r="http://schemas.openxmlformats.org/officeDocument/2006/relationships" id="261" r:id="R5e07cf4df713432f"/>
    <p:sldId xmlns:r="http://schemas.openxmlformats.org/officeDocument/2006/relationships" id="262" r:id="R8e8d21d4a39948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eb10802914cb0" /><Relationship Type="http://schemas.openxmlformats.org/officeDocument/2006/relationships/slide" Target="/ppt/slides/slide1.xml" Id="R13dc7528e88a4ba4" /><Relationship Type="http://schemas.openxmlformats.org/officeDocument/2006/relationships/slide" Target="/ppt/slides/slide2.xml" Id="Rf755cc8a7a75435e" /><Relationship Type="http://schemas.openxmlformats.org/officeDocument/2006/relationships/slide" Target="/ppt/slides/slide3.xml" Id="R7c067ef630bd448b" /><Relationship Type="http://schemas.openxmlformats.org/officeDocument/2006/relationships/slide" Target="/ppt/slides/slide4.xml" Id="R2a4e8fbb81bb40b0" /><Relationship Type="http://schemas.openxmlformats.org/officeDocument/2006/relationships/slide" Target="/ppt/slides/slide5.xml" Id="R85d2d93814e342de" /><Relationship Type="http://schemas.openxmlformats.org/officeDocument/2006/relationships/slide" Target="/ppt/slides/slide6.xml" Id="R5e07cf4df713432f" /><Relationship Type="http://schemas.openxmlformats.org/officeDocument/2006/relationships/slide" Target="/ppt/slides/slide7.xml" Id="R8e8d21d4a39948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7162450553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80c03c7f0473f" /><Relationship Type="http://schemas.openxmlformats.org/officeDocument/2006/relationships/theme" Target="/ppt/slideMasters/theme/theme1.xml" Id="R5c2db2ba95a449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480c03c7f047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c2e9b9cb54f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da61c086df43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7beb5add841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a4af702194d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911e819484e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6383117d94a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dcecc7ff347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LAERDAL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LAERDAL INVEST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605 054 000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575 006 000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578 752 000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6 223 767 000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6 997 534 000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LAERDAL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LAERDAL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Tanke Svilands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998 906 040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LAERDAL INVEST AS</a:t>
            </a:r>
          </a:p>
        </p:txBody>
      </p:sp>
    </p:spTree>
  </p:cSld>
  <p:clrMapOvr>
    <a:masterClrMapping xmlns:a="http://schemas.openxmlformats.org/drawingml/2006/main"/>
  </p:clrMapOvr>
</p:sld>
</file>