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8445d62d1e4c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30cc2a3ed349c9"/>
  </p:sldMasterIdLst>
  <p:sldIdLst>
    <p:sldId xmlns:r="http://schemas.openxmlformats.org/officeDocument/2006/relationships" id="256" r:id="R7e653dec8edb4112"/>
    <p:sldId xmlns:r="http://schemas.openxmlformats.org/officeDocument/2006/relationships" id="257" r:id="Re3d37ab531ae4d39"/>
    <p:sldId xmlns:r="http://schemas.openxmlformats.org/officeDocument/2006/relationships" id="258" r:id="R05ef32f5ad9a464d"/>
    <p:sldId xmlns:r="http://schemas.openxmlformats.org/officeDocument/2006/relationships" id="259" r:id="R5ddd88d563404177"/>
    <p:sldId xmlns:r="http://schemas.openxmlformats.org/officeDocument/2006/relationships" id="260" r:id="R10ee0fad974c42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0cc2a3ed349c9" /><Relationship Type="http://schemas.openxmlformats.org/officeDocument/2006/relationships/slide" Target="/ppt/slides/slide1.xml" Id="R7e653dec8edb4112" /><Relationship Type="http://schemas.openxmlformats.org/officeDocument/2006/relationships/slide" Target="/ppt/slides/slide2.xml" Id="Re3d37ab531ae4d39" /><Relationship Type="http://schemas.openxmlformats.org/officeDocument/2006/relationships/slide" Target="/ppt/slides/slide3.xml" Id="R05ef32f5ad9a464d" /><Relationship Type="http://schemas.openxmlformats.org/officeDocument/2006/relationships/slide" Target="/ppt/slides/slide4.xml" Id="R5ddd88d563404177" /><Relationship Type="http://schemas.openxmlformats.org/officeDocument/2006/relationships/slide" Target="/ppt/slides/slide5.xml" Id="R10ee0fad974c42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f849e5098349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d622bce2c4e73" /><Relationship Type="http://schemas.openxmlformats.org/officeDocument/2006/relationships/theme" Target="/ppt/slideMasters/theme/theme1.xml" Id="R26b5ee1d3dab4e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ad622bce2c4e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c13fa22b34c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587ffaaa146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6bd4496ee4e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c87b21bef4d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b65294aae48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LIXA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LIXA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LIXA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LIXA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LIXA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LIXA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999 021 808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LIXA AS</a:t>
            </a:r>
          </a:p>
        </p:txBody>
      </p:sp>
    </p:spTree>
  </p:cSld>
  <p:clrMapOvr>
    <a:masterClrMapping xmlns:a="http://schemas.openxmlformats.org/drawingml/2006/main"/>
  </p:clrMapOvr>
</p:sld>
</file>