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f65a61ad44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fad5fa33ed44bb"/>
  </p:sldMasterIdLst>
  <p:sldIdLst>
    <p:sldId xmlns:r="http://schemas.openxmlformats.org/officeDocument/2006/relationships" id="256" r:id="R3d85bae9a6f24c75"/>
    <p:sldId xmlns:r="http://schemas.openxmlformats.org/officeDocument/2006/relationships" id="257" r:id="R4ecd8b1a39464e60"/>
    <p:sldId xmlns:r="http://schemas.openxmlformats.org/officeDocument/2006/relationships" id="258" r:id="Rf2afa7c3a7514553"/>
    <p:sldId xmlns:r="http://schemas.openxmlformats.org/officeDocument/2006/relationships" id="259" r:id="R7e5eb4b313c14e5c"/>
    <p:sldId xmlns:r="http://schemas.openxmlformats.org/officeDocument/2006/relationships" id="260" r:id="R01d3c10de51b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ad5fa33ed44bb" /><Relationship Type="http://schemas.openxmlformats.org/officeDocument/2006/relationships/slide" Target="/ppt/slides/slide1.xml" Id="R3d85bae9a6f24c75" /><Relationship Type="http://schemas.openxmlformats.org/officeDocument/2006/relationships/slide" Target="/ppt/slides/slide2.xml" Id="R4ecd8b1a39464e60" /><Relationship Type="http://schemas.openxmlformats.org/officeDocument/2006/relationships/slide" Target="/ppt/slides/slide3.xml" Id="Rf2afa7c3a7514553" /><Relationship Type="http://schemas.openxmlformats.org/officeDocument/2006/relationships/slide" Target="/ppt/slides/slide4.xml" Id="R7e5eb4b313c14e5c" /><Relationship Type="http://schemas.openxmlformats.org/officeDocument/2006/relationships/slide" Target="/ppt/slides/slide5.xml" Id="R01d3c10de51b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04efc4734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90a63bead4d57" /><Relationship Type="http://schemas.openxmlformats.org/officeDocument/2006/relationships/theme" Target="/ppt/slideMasters/theme/theme1.xml" Id="Rdb5aef59cdac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d90a63bead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d8326f7f1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1deb66ed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d060fcb984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885d1dda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8fbd8bf5644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