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f19436c69141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b2da4ab666416f"/>
  </p:sldMasterIdLst>
  <p:sldIdLst>
    <p:sldId xmlns:r="http://schemas.openxmlformats.org/officeDocument/2006/relationships" id="256" r:id="Rcf8b81448d894a5e"/>
    <p:sldId xmlns:r="http://schemas.openxmlformats.org/officeDocument/2006/relationships" id="257" r:id="R4b5db64d1dad4419"/>
    <p:sldId xmlns:r="http://schemas.openxmlformats.org/officeDocument/2006/relationships" id="258" r:id="Rb1fa953c2e8d4f3f"/>
    <p:sldId xmlns:r="http://schemas.openxmlformats.org/officeDocument/2006/relationships" id="259" r:id="Rb98a717c20814727"/>
    <p:sldId xmlns:r="http://schemas.openxmlformats.org/officeDocument/2006/relationships" id="260" r:id="Rac33bdcb1a4a4207"/>
    <p:sldId xmlns:r="http://schemas.openxmlformats.org/officeDocument/2006/relationships" id="261" r:id="R925037b5358642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b2da4ab666416f" /><Relationship Type="http://schemas.openxmlformats.org/officeDocument/2006/relationships/slide" Target="/ppt/slides/slide1.xml" Id="Rcf8b81448d894a5e" /><Relationship Type="http://schemas.openxmlformats.org/officeDocument/2006/relationships/slide" Target="/ppt/slides/slide2.xml" Id="R4b5db64d1dad4419" /><Relationship Type="http://schemas.openxmlformats.org/officeDocument/2006/relationships/slide" Target="/ppt/slides/slide3.xml" Id="Rb1fa953c2e8d4f3f" /><Relationship Type="http://schemas.openxmlformats.org/officeDocument/2006/relationships/slide" Target="/ppt/slides/slide4.xml" Id="Rb98a717c20814727" /><Relationship Type="http://schemas.openxmlformats.org/officeDocument/2006/relationships/slide" Target="/ppt/slides/slide5.xml" Id="Rac33bdcb1a4a4207" /><Relationship Type="http://schemas.openxmlformats.org/officeDocument/2006/relationships/slide" Target="/ppt/slides/slide6.xml" Id="R925037b5358642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57c60af7fe4f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6e3bb03f142f9" /><Relationship Type="http://schemas.openxmlformats.org/officeDocument/2006/relationships/theme" Target="/ppt/slideMasters/theme/theme1.xml" Id="R498250bfc5824c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36e3bb03f142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88ca2d6854d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aeb2c097041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8cdcb68334b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9e2d2f42e4b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3596c732b45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8ce8ce2614c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DESIGN247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